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25" autoAdjust="0"/>
    <p:restoredTop sz="94660"/>
  </p:normalViewPr>
  <p:slideViewPr>
    <p:cSldViewPr>
      <p:cViewPr varScale="1">
        <p:scale>
          <a:sx n="86" d="100"/>
          <a:sy n="86" d="100"/>
        </p:scale>
        <p:origin x="-144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68BF7F-8542-4039-B18C-115BDE20C675}" type="datetimeFigureOut">
              <a:rPr lang="fr-FR" smtClean="0"/>
              <a:pPr/>
              <a:t>13/11/2016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1388B8-A5EA-4E6A-A0EA-5A69B32F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14.jpeg"/><Relationship Id="rId5" Type="http://schemas.openxmlformats.org/officeDocument/2006/relationships/image" Target="../media/image24.jpe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Essen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trinken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Die </a:t>
            </a:r>
            <a:r>
              <a:rPr lang="fr-FR" dirty="0" err="1" smtClean="0"/>
              <a:t>Milchprodukte</a:t>
            </a:r>
            <a:endParaRPr lang="fr-FR" dirty="0"/>
          </a:p>
        </p:txBody>
      </p:sp>
      <p:pic>
        <p:nvPicPr>
          <p:cNvPr id="11266" name="Picture 2" descr="E:\4è LV2\Kapitel 1 2è partie\Obj 4 essen und trinken\img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143380"/>
            <a:ext cx="2595514" cy="1771657"/>
          </a:xfrm>
          <a:prstGeom prst="rect">
            <a:avLst/>
          </a:prstGeom>
          <a:noFill/>
        </p:spPr>
      </p:pic>
      <p:pic>
        <p:nvPicPr>
          <p:cNvPr id="11267" name="Picture 3" descr="E:\4è LV2\Kapitel 1 2è partie\Obj 4 essen und trinken\img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357562"/>
            <a:ext cx="1857388" cy="2970363"/>
          </a:xfrm>
          <a:prstGeom prst="rect">
            <a:avLst/>
          </a:prstGeom>
          <a:noFill/>
        </p:spPr>
      </p:pic>
      <p:pic>
        <p:nvPicPr>
          <p:cNvPr id="11268" name="Picture 4" descr="E:\4è LV2\Kapitel 1 2è partie\Obj 4 essen und trinken\img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3030703" cy="1143008"/>
          </a:xfrm>
          <a:prstGeom prst="rect">
            <a:avLst/>
          </a:prstGeom>
          <a:noFill/>
        </p:spPr>
      </p:pic>
      <p:pic>
        <p:nvPicPr>
          <p:cNvPr id="11269" name="Picture 5" descr="E:\4è LV2\Kapitel 1 2è partie\Obj 4 essen und trinken\img1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9917" y="1571612"/>
            <a:ext cx="2563323" cy="200026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71472" y="335756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Der </a:t>
            </a:r>
            <a:r>
              <a:rPr lang="fr-FR" dirty="0" err="1" smtClean="0"/>
              <a:t>Käse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15008" y="378619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Joghurt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5786" y="47863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 </a:t>
            </a:r>
            <a:r>
              <a:rPr lang="fr-FR" dirty="0" err="1" smtClean="0"/>
              <a:t>Milch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00628" y="550070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 Butter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Ei</a:t>
            </a:r>
            <a:r>
              <a:rPr lang="fr-FR" dirty="0" smtClean="0"/>
              <a:t> (er)</a:t>
            </a:r>
            <a:endParaRPr lang="fr-FR" dirty="0"/>
          </a:p>
        </p:txBody>
      </p:sp>
      <p:pic>
        <p:nvPicPr>
          <p:cNvPr id="12290" name="Picture 2" descr="E:\4è LV2\Kapitel 1 2è partie\Obj 4 essen und trinken\img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3095544" cy="218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Der </a:t>
            </a:r>
            <a:r>
              <a:rPr lang="fr-FR" dirty="0" err="1" smtClean="0"/>
              <a:t>Senf</a:t>
            </a:r>
            <a:endParaRPr lang="fr-FR" dirty="0"/>
          </a:p>
        </p:txBody>
      </p:sp>
      <p:pic>
        <p:nvPicPr>
          <p:cNvPr id="13314" name="Picture 2" descr="E:\4è LV2\Kapitel 1 2è partie\Obj 4 essen und trinken\img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6365" y="2143116"/>
            <a:ext cx="2546365" cy="259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05 -0.09021 C 0.15487 -0.10201 0.16962 -0.10479 0.18368 -0.11126 C 0.22952 -0.13116 0.28004 -0.14296 0.33177 -0.14828 C 0.36789 -0.14643 0.40434 -0.14481 0.44011 -0.14203 C 0.46754 -0.13995 0.49827 -0.12584 0.5224 -0.11774 C 0.53889 -0.11219 0.5573 -0.10826 0.57344 -0.10155 C 0.63559 -0.07587 0.69966 -0.04233 0.73941 0.00231 C 0.75296 0.01758 0.76337 0.03354 0.77483 0.0495 C 0.7941 0.07772 0.77275 0.03747 0.79254 0.0724 C 0.80278 0.09045 0.81129 0.10965 0.82327 0.12746 C 0.82605 0.13694 0.83351 0.14435 0.83681 0.1536 C 0.84566 0.17696 0.84896 0.20356 0.8658 0.22484 C 0.87084 0.23155 0.87657 0.24335 0.88525 0.24751 C 0.89618 0.25307 0.90487 0.25862 0.91632 0.26394 C 0.93143 0.27134 0.95174 0.26556 0.96997 0.26556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Getränk</a:t>
            </a:r>
            <a:r>
              <a:rPr lang="fr-FR" dirty="0" smtClean="0"/>
              <a:t> (e)</a:t>
            </a:r>
            <a:endParaRPr lang="fr-FR" dirty="0"/>
          </a:p>
        </p:txBody>
      </p:sp>
      <p:pic>
        <p:nvPicPr>
          <p:cNvPr id="14341" name="Picture 5" descr="E:\4è LV2\Kapitel 1 2è partie\Obj 4 essen und trinken\img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07422" y="1785926"/>
            <a:ext cx="2107421" cy="4214845"/>
          </a:xfrm>
          <a:prstGeom prst="rect">
            <a:avLst/>
          </a:prstGeom>
          <a:noFill/>
        </p:spPr>
      </p:pic>
      <p:pic>
        <p:nvPicPr>
          <p:cNvPr id="14342" name="Picture 6" descr="E:\4è LV2\Kapitel 1 2è partie\Obj 4 essen und trinken\img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07422" y="1785926"/>
            <a:ext cx="2107421" cy="4214845"/>
          </a:xfrm>
          <a:prstGeom prst="rect">
            <a:avLst/>
          </a:prstGeom>
          <a:noFill/>
        </p:spPr>
      </p:pic>
      <p:pic>
        <p:nvPicPr>
          <p:cNvPr id="14343" name="Picture 7" descr="E:\4è LV2\Kapitel 1 2è partie\Obj 4 essen und trinken\img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428760" cy="285752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357950" y="17859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Der </a:t>
            </a:r>
            <a:r>
              <a:rPr lang="fr-FR" dirty="0" err="1" smtClean="0"/>
              <a:t>Orangensaft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71538" y="15001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Wasser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9 -0.20773 C 0.14011 -0.21906 0.15452 -0.23086 0.1625 -0.23826 C 0.2 -0.2725 0.23906 -0.30211 0.28542 -0.3072 C 0.32795 -0.31946 0.37153 -0.31159 0.41424 -0.30558 C 0.44254 -0.29401 0.47656 -0.28499 0.50347 -0.26556 C 0.52952 -0.24682 0.54948 -0.22114 0.57205 -0.19639 C 0.59844 -0.16771 0.59844 -0.17534 0.62275 -0.13856 C 0.66146 -0.07958 0.69254 -0.01481 0.72275 0.05251 C 0.725 0.05783 0.74966 0.07032 0.75417 0.07333 C 0.80104 0.10594 0.84931 0.10571 0.90104 0.10687 C 0.91511 0.11057 0.91025 0.10432 0.91563 0.09091 C 0.91945 0.08165 0.92743 0.07263 0.9349 0.07009 C 0.94167 0.07055 0.94931 0.06778 0.95538 0.07171 C 0.95816 0.07356 0.95469 0.08281 0.95174 0.08281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02683 C 0.08698 -0.01851 0.09636 -0.01157 0.10643 -0.00763 C 0.13403 -0.00856 0.15417 -0.01064 0.17986 -0.0155 C 0.19497 -0.0236 0.21216 -0.02267 0.22795 -0.02683 C 0.24358 -0.031 0.25955 -0.03331 0.275 -0.03794 C 0.27952 -0.03933 0.28368 -0.04187 0.2882 -0.0428 C 0.30816 -0.0465 0.32934 -0.04742 0.34966 -0.04927 C 0.37222 -0.04881 0.39462 -0.04974 0.41719 -0.04765 C 0.42379 -0.04696 0.42986 -0.0428 0.43646 -0.04118 C 0.47448 -0.03169 0.5092 -0.02545 0.54722 -0.0236 C 0.56077 -0.01851 0.57344 -0.01064 0.58716 -0.00602 C 0.59167 -0.00278 0.59445 0.00162 0.59913 0.0037 C 0.60538 0.01619 0.6125 0.02891 0.61962 0.04071 C 0.62188 0.04927 0.62622 0.05667 0.62917 0.06477 C 0.63264 0.07448 0.63247 0.08628 0.63403 0.09692 C 0.63316 0.12214 0.63525 0.13347 0.6257 0.15151 C 0.62327 0.16054 0.61476 0.16817 0.6099 0.17557 C 0.59358 0.20009 0.57101 0.20541 0.55087 0.22207 C 0.54358 0.22808 0.53854 0.23618 0.5316 0.24289 C 0.51979 0.25399 0.50712 0.26417 0.49549 0.27504 C 0.49202 0.27828 0.48941 0.2829 0.48594 0.28614 C 0.48247 0.28938 0.47847 0.291 0.475 0.29424 C 0.46719 0.30141 0.46042 0.30904 0.45209 0.31506 C 0.44063 0.32339 0.41841 0.3257 0.40504 0.32801 C 0.39636 0.33588 0.3875 0.3442 0.37865 0.35207 C 0.36893 0.36086 0.35747 0.36664 0.34722 0.37451 C 0.34115 0.37936 0.33472 0.38445 0.32795 0.38746 C 0.32483 0.38885 0.31841 0.3907 0.31841 0.3907 C 0.31111 0.39671 0.30972 0.40805 0.30643 0.418 C 0.30347 0.42702 0.30417 0.42216 0.30035 0.43234 C 0.29983 0.43396 0.3 0.43604 0.29913 0.4372 C 0.29618 0.44113 0.28924 0.44043 0.28716 0.44668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4348" y="7143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66748" y="8667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19148" y="10191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71548" y="11715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23948" y="13239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15074" y="9286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5786" y="7143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362" name="Picture 2" descr="E:\4è LV2\Kapitel 1 2è partie\Obj 4 essen und trinken\img098.jpg"/>
          <p:cNvPicPr>
            <a:picLocks noChangeAspect="1" noChangeArrowheads="1"/>
          </p:cNvPicPr>
          <p:nvPr/>
        </p:nvPicPr>
        <p:blipFill>
          <a:blip r:embed="rId2" cstate="print"/>
          <a:srcRect t="23947"/>
          <a:stretch>
            <a:fillRect/>
          </a:stretch>
        </p:blipFill>
        <p:spPr bwMode="auto">
          <a:xfrm>
            <a:off x="714348" y="714356"/>
            <a:ext cx="1380578" cy="6889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14546" y="785794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Die </a:t>
            </a:r>
            <a:r>
              <a:rPr lang="fr-FR" dirty="0" err="1" smtClean="0">
                <a:solidFill>
                  <a:srgbClr val="FF0000"/>
                </a:solidFill>
              </a:rPr>
              <a:t>Torte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4" name="Picture 3" descr="E:\4è LV2\Kapitel 1 2è partie\Obj 4 essen und trinken\img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1612201" cy="527396"/>
          </a:xfrm>
          <a:prstGeom prst="rect">
            <a:avLst/>
          </a:prstGeom>
          <a:noFill/>
        </p:spPr>
      </p:pic>
      <p:pic>
        <p:nvPicPr>
          <p:cNvPr id="16" name="Picture 2" descr="E:\4è LV2\Kapitel 1 2è partie\Obj 4 essen und trinken\img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1604070" cy="524736"/>
          </a:xfrm>
          <a:prstGeom prst="rect">
            <a:avLst/>
          </a:prstGeom>
          <a:noFill/>
        </p:spPr>
      </p:pic>
      <p:pic>
        <p:nvPicPr>
          <p:cNvPr id="17" name="Picture 2" descr="E:\4è LV2\Kapitel 1 2è partie\Obj 4 essen und trinken\img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14686"/>
            <a:ext cx="1447295" cy="473077"/>
          </a:xfrm>
          <a:prstGeom prst="rect">
            <a:avLst/>
          </a:prstGeom>
          <a:noFill/>
        </p:spPr>
      </p:pic>
      <p:pic>
        <p:nvPicPr>
          <p:cNvPr id="18" name="Picture 2" descr="E:\4è LV2\Kapitel 1 2è partie\Obj 4 essen und trinken\img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8"/>
            <a:ext cx="1728754" cy="598490"/>
          </a:xfrm>
          <a:prstGeom prst="rect">
            <a:avLst/>
          </a:prstGeom>
          <a:noFill/>
        </p:spPr>
      </p:pic>
      <p:pic>
        <p:nvPicPr>
          <p:cNvPr id="19" name="Picture 3" descr="E:\4è LV2\Kapitel 1 2è partie\Obj 4 essen und trinken\img1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714884"/>
            <a:ext cx="1163637" cy="62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" descr="E:\4è LV2\Kapitel 1 2è partie\Obj 4 essen und trinken\img1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5643578"/>
            <a:ext cx="1163637" cy="628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5" descr="E:\4è LV2\Kapitel 1 2è partie\Obj 4 essen und trinken\img1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714356"/>
            <a:ext cx="877887" cy="62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E:\4è LV2\Kapitel 1 2è partie\Obj 4 essen und trinken\img1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643050"/>
            <a:ext cx="1292225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4" descr="E:\4è LV2\Kapitel 1 2è partie\Obj 4 essen und trinken\img113.jpg"/>
          <p:cNvPicPr>
            <a:picLocks noChangeAspect="1" noChangeArrowheads="1"/>
          </p:cNvPicPr>
          <p:nvPr/>
        </p:nvPicPr>
        <p:blipFill>
          <a:blip r:embed="rId11"/>
          <a:srcRect l="14873" t="8333" b="4167"/>
          <a:stretch>
            <a:fillRect/>
          </a:stretch>
        </p:blipFill>
        <p:spPr bwMode="auto">
          <a:xfrm>
            <a:off x="4643438" y="2428868"/>
            <a:ext cx="1147566" cy="601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3" descr="E:\4è LV2\Kapitel 1 2è partie\Obj 4 essen und trinken\img112.jpg"/>
          <p:cNvPicPr>
            <a:picLocks noChangeAspect="1" noChangeArrowheads="1"/>
          </p:cNvPicPr>
          <p:nvPr/>
        </p:nvPicPr>
        <p:blipFill>
          <a:blip r:embed="rId12" cstate="print"/>
          <a:srcRect l="7578"/>
          <a:stretch>
            <a:fillRect/>
          </a:stretch>
        </p:blipFill>
        <p:spPr bwMode="auto">
          <a:xfrm>
            <a:off x="4786314" y="3409124"/>
            <a:ext cx="1028219" cy="885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" descr="E:\4è LV2\Kapitel 1 2è partie\Obj 4 essen und trinken\img1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6314" y="4500570"/>
            <a:ext cx="967672" cy="769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2214546" y="1643050"/>
            <a:ext cx="20717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Das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Fleisch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3108" y="2357430"/>
            <a:ext cx="20717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Die </a:t>
            </a:r>
            <a:r>
              <a:rPr lang="fr-FR" dirty="0" err="1" smtClean="0">
                <a:solidFill>
                  <a:srgbClr val="FF0000"/>
                </a:solidFill>
              </a:rPr>
              <a:t>Wurst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14546" y="3214686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Der </a:t>
            </a:r>
            <a:r>
              <a:rPr lang="fr-FR" dirty="0" err="1" smtClean="0">
                <a:solidFill>
                  <a:srgbClr val="FF0000"/>
                </a:solidFill>
              </a:rPr>
              <a:t>Schinken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7422" y="3929066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Der </a:t>
            </a:r>
            <a:r>
              <a:rPr lang="fr-FR" dirty="0" err="1" smtClean="0">
                <a:solidFill>
                  <a:srgbClr val="FF0000"/>
                </a:solidFill>
              </a:rPr>
              <a:t>Fisch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71670" y="4857760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Der Salat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71670" y="5786454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Die </a:t>
            </a:r>
            <a:r>
              <a:rPr lang="fr-FR" dirty="0" smtClean="0">
                <a:solidFill>
                  <a:srgbClr val="FF0000"/>
                </a:solidFill>
              </a:rPr>
              <a:t>Tomate (n)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0760" y="857232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Der </a:t>
            </a:r>
            <a:r>
              <a:rPr lang="fr-FR" dirty="0" err="1" smtClean="0">
                <a:solidFill>
                  <a:srgbClr val="FF0000"/>
                </a:solidFill>
              </a:rPr>
              <a:t>Brokkoli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43636" y="1714488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Die </a:t>
            </a:r>
            <a:r>
              <a:rPr lang="fr-FR" dirty="0" err="1" smtClean="0">
                <a:solidFill>
                  <a:srgbClr val="FF0000"/>
                </a:solidFill>
              </a:rPr>
              <a:t>Karotte</a:t>
            </a:r>
            <a:r>
              <a:rPr lang="fr-FR" dirty="0" smtClean="0">
                <a:solidFill>
                  <a:srgbClr val="FF0000"/>
                </a:solidFill>
              </a:rPr>
              <a:t> (n)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15074" y="2571744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Der Apfel (¨)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72198" y="3643314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Die </a:t>
            </a:r>
            <a:r>
              <a:rPr lang="fr-FR" dirty="0" err="1" smtClean="0">
                <a:solidFill>
                  <a:srgbClr val="FF0000"/>
                </a:solidFill>
              </a:rPr>
              <a:t>Birne</a:t>
            </a:r>
            <a:r>
              <a:rPr lang="fr-FR" dirty="0" smtClean="0">
                <a:solidFill>
                  <a:srgbClr val="FF0000"/>
                </a:solidFill>
              </a:rPr>
              <a:t> (n)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43636" y="4714884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Die </a:t>
            </a:r>
            <a:r>
              <a:rPr lang="fr-FR" dirty="0" err="1" smtClean="0">
                <a:solidFill>
                  <a:srgbClr val="FF0000"/>
                </a:solidFill>
              </a:rPr>
              <a:t>Erdbeere</a:t>
            </a:r>
            <a:r>
              <a:rPr lang="fr-FR" dirty="0" smtClean="0">
                <a:solidFill>
                  <a:srgbClr val="FF0000"/>
                </a:solidFill>
              </a:rPr>
              <a:t> (n)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4è LV2\Kapitel 1 2è partie\Obj 4 essen und trinken\img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1887695" cy="711931"/>
          </a:xfrm>
          <a:prstGeom prst="rect">
            <a:avLst/>
          </a:prstGeom>
          <a:noFill/>
        </p:spPr>
      </p:pic>
      <p:pic>
        <p:nvPicPr>
          <p:cNvPr id="3" name="Picture 5" descr="E:\4è LV2\Kapitel 1 2è partie\Obj 4 essen und trinken\img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1236662" cy="965017"/>
          </a:xfrm>
          <a:prstGeom prst="rect">
            <a:avLst/>
          </a:prstGeom>
          <a:noFill/>
        </p:spPr>
      </p:pic>
      <p:pic>
        <p:nvPicPr>
          <p:cNvPr id="4" name="Picture 3" descr="E:\4è LV2\Kapitel 1 2è partie\Obj 4 essen und trinken\img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786058"/>
            <a:ext cx="740621" cy="1184413"/>
          </a:xfrm>
          <a:prstGeom prst="rect">
            <a:avLst/>
          </a:prstGeom>
          <a:noFill/>
        </p:spPr>
      </p:pic>
      <p:pic>
        <p:nvPicPr>
          <p:cNvPr id="5" name="Picture 2" descr="E:\4è LV2\Kapitel 1 2è partie\Obj 4 essen und trinken\img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1309630" cy="893933"/>
          </a:xfrm>
          <a:prstGeom prst="rect">
            <a:avLst/>
          </a:prstGeom>
          <a:noFill/>
        </p:spPr>
      </p:pic>
      <p:pic>
        <p:nvPicPr>
          <p:cNvPr id="6" name="Picture 2" descr="E:\4è LV2\Kapitel 1 2è partie\Obj 4 essen und trinken\img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357826"/>
            <a:ext cx="1095280" cy="774584"/>
          </a:xfrm>
          <a:prstGeom prst="rect">
            <a:avLst/>
          </a:prstGeom>
          <a:noFill/>
        </p:spPr>
      </p:pic>
      <p:pic>
        <p:nvPicPr>
          <p:cNvPr id="7" name="Picture 2" descr="E:\4è LV2\Kapitel 1 2è partie\Obj 4 essen und trinken\img1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61643" y="3857628"/>
            <a:ext cx="861643" cy="876879"/>
          </a:xfrm>
          <a:prstGeom prst="rect">
            <a:avLst/>
          </a:prstGeom>
          <a:noFill/>
        </p:spPr>
      </p:pic>
      <p:pic>
        <p:nvPicPr>
          <p:cNvPr id="8" name="Picture 6" descr="E:\4è LV2\Kapitel 1 2è partie\Obj 4 essen und trinken\img1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412" y="4571948"/>
            <a:ext cx="714411" cy="1428823"/>
          </a:xfrm>
          <a:prstGeom prst="rect">
            <a:avLst/>
          </a:prstGeom>
          <a:noFill/>
        </p:spPr>
      </p:pic>
      <p:pic>
        <p:nvPicPr>
          <p:cNvPr id="9" name="Picture 7" descr="E:\4è LV2\Kapitel 1 2è partie\Obj 4 essen und trinken\img1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00164" y="0"/>
            <a:ext cx="642942" cy="128588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857488" y="714356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Der </a:t>
            </a:r>
            <a:r>
              <a:rPr lang="fr-FR" dirty="0" err="1" smtClean="0">
                <a:solidFill>
                  <a:srgbClr val="FF0000"/>
                </a:solidFill>
              </a:rPr>
              <a:t>Käse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58082" y="714356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Der </a:t>
            </a:r>
            <a:r>
              <a:rPr lang="fr-FR" dirty="0" err="1" smtClean="0">
                <a:solidFill>
                  <a:srgbClr val="FF0000"/>
                </a:solidFill>
              </a:rPr>
              <a:t>Senf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58082" y="2428868"/>
            <a:ext cx="164307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Der </a:t>
            </a:r>
            <a:r>
              <a:rPr lang="fr-FR" dirty="0" err="1" smtClean="0">
                <a:solidFill>
                  <a:srgbClr val="FF0000"/>
                </a:solidFill>
              </a:rPr>
              <a:t>Orangensaft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15206" y="4071942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Das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Wasser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00298" y="1928802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Das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Joghurt</a:t>
            </a:r>
            <a:r>
              <a:rPr lang="fr-FR" dirty="0" smtClean="0">
                <a:solidFill>
                  <a:srgbClr val="FF0000"/>
                </a:solidFill>
              </a:rPr>
              <a:t>(s)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28860" y="3214686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Die </a:t>
            </a:r>
            <a:r>
              <a:rPr lang="fr-FR" dirty="0" err="1" smtClean="0">
                <a:solidFill>
                  <a:srgbClr val="FF0000"/>
                </a:solidFill>
              </a:rPr>
              <a:t>Milch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28860" y="4429132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Die Butter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8860" y="5572140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Das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Ei</a:t>
            </a:r>
            <a:r>
              <a:rPr lang="fr-FR" dirty="0" smtClean="0">
                <a:solidFill>
                  <a:srgbClr val="FF0000"/>
                </a:solidFill>
              </a:rPr>
              <a:t> (er)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6 -0.855 C -0.10278 -0.86679 -0.08802 -0.86957 -0.07396 -0.87604 C -0.02812 -0.89593 0.0224 -0.90772 0.07413 -0.91304 C 0.11024 -0.91119 0.1467 -0.90958 0.18247 -0.9068 C 0.20972 -0.90472 0.24063 -0.89061 0.26476 -0.88252 C 0.28125 -0.87697 0.29965 -0.87303 0.3158 -0.86633 C 0.37795 -0.84066 0.44202 -0.80712 0.48177 -0.76249 C 0.49531 -0.74723 0.50573 -0.73127 0.51719 -0.71531 C 0.53646 -0.6871 0.51511 -0.72734 0.5349 -0.69241 C 0.54514 -0.67438 0.55365 -0.65518 0.56563 -0.63737 C 0.5684 -0.62789 0.57587 -0.62049 0.57917 -0.61124 C 0.58802 -0.58788 0.59132 -0.56129 0.60816 -0.54001 C 0.6132 -0.5333 0.61893 -0.52151 0.62761 -0.51735 C 0.63854 -0.5118 0.64722 -0.50624 0.65868 -0.50093 C 0.67379 -0.49353 0.6941 -0.49931 0.71233 -0.49931 " pathEditMode="relative" rAng="0" ptsTypes="ffffffffffffff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38 -0.69396 C -0.12518 -0.7053 -0.11077 -0.71733 -0.10278 -0.7245 C -0.06528 -0.75873 -0.02622 -0.78834 0.02014 -0.79343 C 0.06267 -0.80569 0.10625 -0.79783 0.14896 -0.79181 C 0.17725 -0.78025 0.21128 -0.77123 0.23819 -0.75179 C 0.26423 -0.73306 0.2842 -0.70738 0.30677 -0.68263 C 0.33316 -0.65441 0.33316 -0.66158 0.35746 -0.62526 C 0.39618 -0.56581 0.42725 -0.50127 0.45746 -0.43419 C 0.45972 -0.42887 0.48437 -0.41638 0.48889 -0.41314 C 0.53576 -0.38052 0.58403 -0.38052 0.63576 -0.3796 C 0.64982 -0.37613 0.64496 -0.38237 0.65034 -0.39556 C 0.65416 -0.40458 0.66215 -0.41383 0.66962 -0.41661 C 0.67639 -0.41592 0.68403 -0.41892 0.6901 -0.41476 C 0.69288 -0.41291 0.68941 -0.40389 0.68646 -0.40389 " pathEditMode="relative" rAng="0" ptsTypes="fffffffffffff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91 -0.03886 C 0.53524 -0.02914 0.54479 -0.02081 0.55486 -0.01619 C 0.58281 -0.01734 0.6033 -0.01966 0.62916 -0.02544 C 0.64444 -0.03492 0.6618 -0.03377 0.67778 -0.03886 C 0.69357 -0.04371 0.70989 -0.04649 0.72552 -0.05204 C 0.73003 -0.05366 0.7342 -0.05667 0.73871 -0.05783 C 0.75903 -0.06222 0.78038 -0.06338 0.80104 -0.06546 C 0.82378 -0.065 0.84653 -0.06615 0.86927 -0.06361 C 0.87587 -0.06268 0.88212 -0.05783 0.88871 -0.05574 C 0.92726 -0.04464 0.96232 -0.03724 1.00087 -0.03492 C 1.01458 -0.02914 1.02726 -0.01966 1.04114 -0.01434 C 1.04583 -0.01064 1.04861 -0.00508 1.0533 -0.00277 C 1.05972 0.01226 1.06684 0.0273 1.07396 0.04141 C 1.07639 0.05136 1.08073 0.06015 1.08368 0.0701 C 1.08715 0.08166 1.08698 0.09531 1.08854 0.10803 C 1.08767 0.1381 1.08993 0.15175 1.08021 0.17303 C 1.07778 0.18367 1.0691 0.1927 1.06423 0.20195 C 1.04774 0.23109 1.02482 0.23734 1.00451 0.25723 C 0.99705 0.26417 0.99201 0.27389 0.98507 0.28199 C 0.97309 0.29517 0.96024 0.3072 0.94844 0.31992 C 0.94496 0.32409 0.94236 0.32964 0.93889 0.33311 C 0.93524 0.33727 0.93125 0.33935 0.92778 0.34282 C 0.91979 0.35161 0.91302 0.36063 0.90451 0.36757 C 0.89305 0.37752 0.87048 0.38053 0.85694 0.3833 C 0.84826 0.39256 0.83923 0.4025 0.83021 0.41199 C 0.82048 0.4224 0.80885 0.42934 0.79844 0.43836 C 0.79236 0.44437 0.78594 0.45039 0.77899 0.45386 C 0.77587 0.45571 0.76927 0.45779 0.76927 0.45825 C 0.76198 0.46496 0.76059 0.47861 0.75729 0.49017 C 0.75416 0.50105 0.75486 0.49526 0.75104 0.50752 C 0.75052 0.50937 0.75069 0.51192 0.74982 0.51331 C 0.74687 0.51793 0.73976 0.51701 0.73767 0.52464 " pathEditMode="relative" rAng="0" ptsTypes="fffffffffffffffffffffffffffffff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E:\4è LV2\Kapitel 1 2è partie\Obj 4 essen und trinken\img093.jpg"/>
          <p:cNvPicPr>
            <a:picLocks noChangeAspect="1" noChangeArrowheads="1"/>
          </p:cNvPicPr>
          <p:nvPr/>
        </p:nvPicPr>
        <p:blipFill>
          <a:blip r:embed="rId2" cstate="print"/>
          <a:srcRect t="2606" r="1799" b="4976"/>
          <a:stretch>
            <a:fillRect/>
          </a:stretch>
        </p:blipFill>
        <p:spPr bwMode="auto">
          <a:xfrm>
            <a:off x="865188" y="571480"/>
            <a:ext cx="7278712" cy="55721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2844" y="435769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Der Salat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Die </a:t>
            </a:r>
            <a:r>
              <a:rPr lang="fr-FR" dirty="0" err="1" smtClean="0"/>
              <a:t>Torte</a:t>
            </a:r>
            <a:endParaRPr lang="fr-FR" dirty="0"/>
          </a:p>
        </p:txBody>
      </p:sp>
      <p:pic>
        <p:nvPicPr>
          <p:cNvPr id="2050" name="Picture 2" descr="E:\4è LV2\Kapitel 1 2è partie\Obj 4 essen und trinken\img098.jpg"/>
          <p:cNvPicPr>
            <a:picLocks noChangeAspect="1" noChangeArrowheads="1"/>
          </p:cNvPicPr>
          <p:nvPr/>
        </p:nvPicPr>
        <p:blipFill>
          <a:blip r:embed="rId2"/>
          <a:srcRect t="23947"/>
          <a:stretch>
            <a:fillRect/>
          </a:stretch>
        </p:blipFill>
        <p:spPr bwMode="auto">
          <a:xfrm>
            <a:off x="1857356" y="785794"/>
            <a:ext cx="4959286" cy="247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786190"/>
            <a:ext cx="8229600" cy="1143000"/>
          </a:xfrm>
        </p:spPr>
        <p:txBody>
          <a:bodyPr/>
          <a:lstStyle/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Fleisch</a:t>
            </a:r>
            <a:endParaRPr lang="fr-FR" dirty="0"/>
          </a:p>
        </p:txBody>
      </p:sp>
      <p:pic>
        <p:nvPicPr>
          <p:cNvPr id="5123" name="Picture 3" descr="E:\4è LV2\Kapitel 1 2è partie\Obj 4 essen und trinken\img1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928670"/>
            <a:ext cx="5612729" cy="183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Die </a:t>
            </a:r>
            <a:r>
              <a:rPr lang="fr-FR" dirty="0" err="1" smtClean="0"/>
              <a:t>Wurst</a:t>
            </a:r>
            <a:endParaRPr lang="fr-FR" dirty="0"/>
          </a:p>
        </p:txBody>
      </p:sp>
      <p:pic>
        <p:nvPicPr>
          <p:cNvPr id="6146" name="Picture 2" descr="E:\4è LV2\Kapitel 1 2è partie\Obj 4 essen und trinken\img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5175970" cy="169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Der </a:t>
            </a:r>
            <a:r>
              <a:rPr lang="fr-FR" dirty="0" err="1" smtClean="0"/>
              <a:t>Schinken</a:t>
            </a:r>
            <a:r>
              <a:rPr lang="fr-FR" dirty="0" smtClean="0"/>
              <a:t>/ Die Salami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E:\4è LV2\Kapitel 1 2è partie\Obj 4 essen und trinken\img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4507021" cy="1473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Der </a:t>
            </a:r>
            <a:r>
              <a:rPr lang="fr-FR" dirty="0" err="1" smtClean="0"/>
              <a:t>Fisch</a:t>
            </a:r>
            <a:endParaRPr lang="fr-FR" dirty="0"/>
          </a:p>
        </p:txBody>
      </p:sp>
      <p:pic>
        <p:nvPicPr>
          <p:cNvPr id="8194" name="Picture 2" descr="E:\4è LV2\Kapitel 1 2è partie\Obj 4 essen und trinken\img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5443064" cy="1884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  C 0.081 0.06529  0.102 0.07195  0.124 0.07195  C 0.149 0.07195  0.169 0.06529  0.183 0.0533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Gemüse</a:t>
            </a:r>
            <a:endParaRPr lang="fr-FR" dirty="0"/>
          </a:p>
        </p:txBody>
      </p:sp>
      <p:pic>
        <p:nvPicPr>
          <p:cNvPr id="9218" name="Picture 2" descr="E:\4è LV2\Kapitel 1 2è partie\Obj 4 essen und trinken\img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929066"/>
            <a:ext cx="1292225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Picture 3" descr="E:\4è LV2\Kapitel 1 2è partie\Obj 4 essen und trinken\img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1163637" cy="62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E:\4è LV2\Kapitel 1 2è partie\Obj 4 essen und trinken\img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1163637" cy="628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1" name="Picture 5" descr="E:\4è LV2\Kapitel 1 2è partie\Obj 4 essen und trinken\img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357694"/>
            <a:ext cx="877887" cy="62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643042" y="342900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Der Salat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00760" y="300037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 Tomate(n)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86446" y="49291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 </a:t>
            </a:r>
            <a:r>
              <a:rPr lang="fr-FR" dirty="0" err="1" smtClean="0"/>
              <a:t>Karotte</a:t>
            </a:r>
            <a:r>
              <a:rPr lang="fr-FR" dirty="0" smtClean="0"/>
              <a:t>(n)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71604" y="54292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Der </a:t>
            </a:r>
            <a:r>
              <a:rPr lang="fr-FR" dirty="0" err="1" smtClean="0"/>
              <a:t>Brokkoli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Obst</a:t>
            </a:r>
            <a:endParaRPr lang="fr-FR" dirty="0"/>
          </a:p>
        </p:txBody>
      </p:sp>
      <p:pic>
        <p:nvPicPr>
          <p:cNvPr id="10242" name="Picture 2" descr="E:\4è LV2\Kapitel 1 2è partie\Obj 4 essen und trinken\img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643446"/>
            <a:ext cx="1865517" cy="1484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E:\4è LV2\Kapitel 1 2è partie\Obj 4 essen und trinken\img112.jpg"/>
          <p:cNvPicPr>
            <a:picLocks noChangeAspect="1" noChangeArrowheads="1"/>
          </p:cNvPicPr>
          <p:nvPr/>
        </p:nvPicPr>
        <p:blipFill>
          <a:blip r:embed="rId3"/>
          <a:srcRect l="7578"/>
          <a:stretch>
            <a:fillRect/>
          </a:stretch>
        </p:blipFill>
        <p:spPr bwMode="auto">
          <a:xfrm>
            <a:off x="6215074" y="1714488"/>
            <a:ext cx="1742599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4" name="Picture 4" descr="E:\4è LV2\Kapitel 1 2è partie\Obj 4 essen und trinken\img113.jpg"/>
          <p:cNvPicPr>
            <a:picLocks noChangeAspect="1" noChangeArrowheads="1"/>
          </p:cNvPicPr>
          <p:nvPr/>
        </p:nvPicPr>
        <p:blipFill>
          <a:blip r:embed="rId4"/>
          <a:srcRect l="14873" t="8333" b="4167"/>
          <a:stretch>
            <a:fillRect/>
          </a:stretch>
        </p:blipFill>
        <p:spPr bwMode="auto">
          <a:xfrm>
            <a:off x="714348" y="1643050"/>
            <a:ext cx="2862078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5643570" y="58578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 </a:t>
            </a:r>
            <a:r>
              <a:rPr lang="fr-FR" dirty="0" err="1" smtClean="0"/>
              <a:t>Erdbeere</a:t>
            </a:r>
            <a:r>
              <a:rPr lang="fr-FR" dirty="0" smtClean="0"/>
              <a:t> (n)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29322" y="350043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 </a:t>
            </a:r>
            <a:r>
              <a:rPr lang="fr-FR" dirty="0" err="1" smtClean="0"/>
              <a:t>Birne</a:t>
            </a:r>
            <a:r>
              <a:rPr lang="fr-FR" dirty="0" smtClean="0"/>
              <a:t> (n)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00166" y="335756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Der Apfel (¨)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128</Words>
  <Application>Microsoft Office PowerPoint</Application>
  <PresentationFormat>Affichage à l'écran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Apex</vt:lpstr>
      <vt:lpstr>Essen und trinken</vt:lpstr>
      <vt:lpstr>Diapositive 2</vt:lpstr>
      <vt:lpstr>Diapositive 3</vt:lpstr>
      <vt:lpstr>Das Fleisch</vt:lpstr>
      <vt:lpstr>Die Wurst</vt:lpstr>
      <vt:lpstr>Der Schinken/ Die Salami</vt:lpstr>
      <vt:lpstr>Der Fisch</vt:lpstr>
      <vt:lpstr>Das Gemüse</vt:lpstr>
      <vt:lpstr>Das Obst</vt:lpstr>
      <vt:lpstr>Die Milchprodukte</vt:lpstr>
      <vt:lpstr>Das Ei (er)</vt:lpstr>
      <vt:lpstr>Der Senf</vt:lpstr>
      <vt:lpstr>Das Getränk (e)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 und trinken</dc:title>
  <dc:creator>Panchairi</dc:creator>
  <cp:lastModifiedBy>Panchairi</cp:lastModifiedBy>
  <cp:revision>17</cp:revision>
  <dcterms:created xsi:type="dcterms:W3CDTF">2016-11-11T17:14:38Z</dcterms:created>
  <dcterms:modified xsi:type="dcterms:W3CDTF">2016-11-13T17:51:11Z</dcterms:modified>
</cp:coreProperties>
</file>