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38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07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40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31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54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83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56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60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64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97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44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5A49-D81C-41F3-BE0A-B05676E5DDDF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B0DC0-5A4C-430E-8D82-ADF9429C1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03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16.ac-poitiers.fr/charente-preelementair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53194" y="2183401"/>
            <a:ext cx="95358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 smtClean="0">
                <a:solidFill>
                  <a:schemeClr val="accent5"/>
                </a:solidFill>
              </a:rPr>
              <a:t>Première rencontre </a:t>
            </a:r>
          </a:p>
          <a:p>
            <a:pPr algn="ctr"/>
            <a:r>
              <a:rPr lang="fr-FR" sz="6600" b="1" dirty="0" smtClean="0">
                <a:solidFill>
                  <a:schemeClr val="accent5"/>
                </a:solidFill>
              </a:rPr>
              <a:t>T1 et T2</a:t>
            </a:r>
            <a:endParaRPr lang="fr-FR" sz="6600" b="1" dirty="0">
              <a:solidFill>
                <a:schemeClr val="accent5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38" y="543315"/>
            <a:ext cx="2526455" cy="252645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303520" y="5020887"/>
            <a:ext cx="541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hlinkClick r:id="rId3"/>
              </a:rPr>
              <a:t>http://</a:t>
            </a:r>
            <a:r>
              <a:rPr lang="fr-FR">
                <a:hlinkClick r:id="rId3"/>
              </a:rPr>
              <a:t>blogs16.ac-poitiers.fr/charente-preelementaire</a:t>
            </a:r>
            <a:r>
              <a:rPr lang="fr-FR" smtClean="0">
                <a:hlinkClick r:id="rId3"/>
              </a:rPr>
              <a:t>/</a:t>
            </a:r>
            <a:r>
              <a:rPr lang="fr-FR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8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89166" y="521472"/>
            <a:ext cx="9144000" cy="928506"/>
          </a:xfrm>
        </p:spPr>
        <p:txBody>
          <a:bodyPr/>
          <a:lstStyle/>
          <a:p>
            <a:r>
              <a:rPr lang="fr-FR" b="1" dirty="0" smtClean="0">
                <a:solidFill>
                  <a:schemeClr val="accent5"/>
                </a:solidFill>
                <a:latin typeface="+mn-lt"/>
              </a:rPr>
              <a:t>6 H de formation</a:t>
            </a:r>
            <a:endParaRPr lang="fr-FR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7646" y="2625633"/>
            <a:ext cx="10972800" cy="3396343"/>
          </a:xfrm>
        </p:spPr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temps -&gt; rencontre du 18/09/2023</a:t>
            </a:r>
          </a:p>
          <a:p>
            <a:endParaRPr lang="fr-FR" dirty="0" smtClean="0"/>
          </a:p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temps (</a:t>
            </a:r>
            <a:r>
              <a:rPr lang="fr-FR" dirty="0" err="1" smtClean="0"/>
              <a:t>distantiel</a:t>
            </a:r>
            <a:r>
              <a:rPr lang="fr-FR" dirty="0" smtClean="0"/>
              <a:t>) -&gt; Magistère</a:t>
            </a:r>
          </a:p>
          <a:p>
            <a:r>
              <a:rPr lang="fr-FR" dirty="0" smtClean="0"/>
              <a:t> « </a:t>
            </a:r>
            <a:r>
              <a:rPr lang="fr-FR" b="1" dirty="0" smtClean="0"/>
              <a:t>Enseigner dans le premier degré : accompagnement à la prise de poste »</a:t>
            </a:r>
          </a:p>
          <a:p>
            <a:endParaRPr lang="fr-FR" dirty="0" smtClean="0"/>
          </a:p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temps -&gt; 3 x 45 minutes retour de visites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22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390965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480460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53128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Charlaine</a:t>
                      </a:r>
                      <a:r>
                        <a:rPr lang="fr-FR" dirty="0" smtClean="0"/>
                        <a:t> BENETEAU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Cathy </a:t>
                      </a:r>
                      <a:r>
                        <a:rPr lang="fr-FR" dirty="0" err="1" smtClean="0"/>
                        <a:t>Cabrolié</a:t>
                      </a:r>
                      <a:endParaRPr lang="fr-F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560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Audrey DUVERGER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Isabelle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Vukorep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06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Océane JEAN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Isabelle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Vukorep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08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Emmanuelle MOUCHEZ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Stéphane </a:t>
                      </a:r>
                      <a:r>
                        <a:rPr lang="fr-FR" dirty="0" err="1" smtClean="0"/>
                        <a:t>Lastère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36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Jérémie ROLOT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Stéphane </a:t>
                      </a:r>
                      <a:r>
                        <a:rPr lang="fr-FR" dirty="0" err="1" smtClean="0"/>
                        <a:t>Lastère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83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Hélène SCHILLINGER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Cathy </a:t>
                      </a:r>
                      <a:r>
                        <a:rPr lang="fr-FR" dirty="0" err="1" smtClean="0"/>
                        <a:t>Cabrolié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80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Elisa VALLAT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Cathy </a:t>
                      </a:r>
                      <a:r>
                        <a:rPr lang="fr-FR" dirty="0" err="1" smtClean="0"/>
                        <a:t>Cabrolié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3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Céline LAGREE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Isabelle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Vukorep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Alicia MAZEAUD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Isabelle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Vukorep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42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Manon VAN DE HEL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Stéphane </a:t>
                      </a:r>
                      <a:r>
                        <a:rPr lang="fr-FR" dirty="0" err="1" smtClean="0"/>
                        <a:t>Lastère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43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0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486" y="0"/>
            <a:ext cx="9691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6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32415" y="3009207"/>
            <a:ext cx="3873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smtClean="0"/>
              <a:t>En vous remerciant</a:t>
            </a:r>
            <a:endParaRPr lang="fr-FR" sz="360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085" y="3732155"/>
            <a:ext cx="24860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686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98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6 H de formation</vt:lpstr>
      <vt:lpstr>Présentation PowerPoint</vt:lpstr>
      <vt:lpstr>Présentation PowerPoint</vt:lpstr>
      <vt:lpstr>Présentation PowerPoint</vt:lpstr>
    </vt:vector>
  </TitlesOfParts>
  <Company>Rectorat de Poitiers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H de formation</dc:title>
  <dc:creator>ccabrolie</dc:creator>
  <cp:lastModifiedBy>slastere1</cp:lastModifiedBy>
  <cp:revision>7</cp:revision>
  <dcterms:created xsi:type="dcterms:W3CDTF">2023-09-18T13:19:53Z</dcterms:created>
  <dcterms:modified xsi:type="dcterms:W3CDTF">2023-09-18T14:02:19Z</dcterms:modified>
</cp:coreProperties>
</file>