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6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10" r:id="rId51"/>
    <p:sldId id="311" r:id="rId52"/>
    <p:sldId id="312" r:id="rId53"/>
    <p:sldId id="313" r:id="rId54"/>
    <p:sldId id="314" r:id="rId55"/>
    <p:sldId id="315" r:id="rId56"/>
    <p:sldId id="316" r:id="rId57"/>
    <p:sldId id="302" r:id="rId58"/>
    <p:sldId id="303" r:id="rId59"/>
    <p:sldId id="304" r:id="rId60"/>
    <p:sldId id="305" r:id="rId61"/>
    <p:sldId id="307" r:id="rId62"/>
    <p:sldId id="306" r:id="rId63"/>
    <p:sldId id="308" r:id="rId64"/>
    <p:sldId id="309"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09919-39F8-482B-AA78-1694299F0F60}" type="doc">
      <dgm:prSet loTypeId="urn:microsoft.com/office/officeart/2005/8/layout/hProcess10" loCatId="process" qsTypeId="urn:microsoft.com/office/officeart/2005/8/quickstyle/simple1" qsCatId="simple" csTypeId="urn:microsoft.com/office/officeart/2005/8/colors/accent1_1" csCatId="accent1" phldr="1"/>
      <dgm:spPr/>
      <dgm:t>
        <a:bodyPr/>
        <a:lstStyle/>
        <a:p>
          <a:endParaRPr lang="fr-FR"/>
        </a:p>
      </dgm:t>
    </dgm:pt>
    <dgm:pt modelId="{B6DBFC07-F54B-41D9-BC1B-E157C552183C}">
      <dgm:prSet phldrT="[Texte]"/>
      <dgm:spPr/>
      <dgm:t>
        <a:bodyPr/>
        <a:lstStyle/>
        <a:p>
          <a:pPr algn="ctr"/>
          <a:r>
            <a:rPr lang="fr-FR" dirty="0">
              <a:effectLst>
                <a:outerShdw blurRad="38100" dist="38100" dir="2700000" algn="tl">
                  <a:srgbClr val="000000">
                    <a:alpha val="43137"/>
                  </a:srgbClr>
                </a:outerShdw>
              </a:effectLst>
            </a:rPr>
            <a:t>Accompagner la montée en compétence des enseignants</a:t>
          </a:r>
        </a:p>
      </dgm:t>
    </dgm:pt>
    <dgm:pt modelId="{9D036C6E-5BD6-46EC-8ADE-536E6B855A97}" type="parTrans" cxnId="{AD4A2425-729C-4695-ADEB-33273DEDF4C1}">
      <dgm:prSet/>
      <dgm:spPr/>
      <dgm:t>
        <a:bodyPr/>
        <a:lstStyle/>
        <a:p>
          <a:endParaRPr lang="fr-FR"/>
        </a:p>
      </dgm:t>
    </dgm:pt>
    <dgm:pt modelId="{A0CD8AC5-80FC-43A7-A58A-9950115995EF}" type="sibTrans" cxnId="{AD4A2425-729C-4695-ADEB-33273DEDF4C1}">
      <dgm:prSet/>
      <dgm:spPr/>
      <dgm:t>
        <a:bodyPr/>
        <a:lstStyle/>
        <a:p>
          <a:endParaRPr lang="fr-FR"/>
        </a:p>
      </dgm:t>
    </dgm:pt>
    <dgm:pt modelId="{1BA7198F-2F74-4911-911E-BC8BAA5FD1EA}">
      <dgm:prSet phldrT="[Texte]"/>
      <dgm:spPr/>
      <dgm:t>
        <a:bodyPr/>
        <a:lstStyle/>
        <a:p>
          <a:pPr algn="l"/>
          <a:r>
            <a:rPr lang="fr-FR" dirty="0"/>
            <a:t>Formation 2023/2024</a:t>
          </a:r>
        </a:p>
      </dgm:t>
    </dgm:pt>
    <dgm:pt modelId="{B7398F97-F81E-4B06-83C7-2D86D50E0FAA}" type="parTrans" cxnId="{255C1F7B-C5CC-41C9-872F-43951D8435F9}">
      <dgm:prSet/>
      <dgm:spPr/>
      <dgm:t>
        <a:bodyPr/>
        <a:lstStyle/>
        <a:p>
          <a:endParaRPr lang="fr-FR"/>
        </a:p>
      </dgm:t>
    </dgm:pt>
    <dgm:pt modelId="{53A1AAAC-FDAC-4A96-9930-2EC9920E1A35}" type="sibTrans" cxnId="{255C1F7B-C5CC-41C9-872F-43951D8435F9}">
      <dgm:prSet/>
      <dgm:spPr/>
      <dgm:t>
        <a:bodyPr/>
        <a:lstStyle/>
        <a:p>
          <a:endParaRPr lang="fr-FR"/>
        </a:p>
      </dgm:t>
    </dgm:pt>
    <dgm:pt modelId="{D65A206E-1342-412E-ACF9-DBB5A89C23DD}">
      <dgm:prSet phldrT="[Texte]"/>
      <dgm:spPr/>
      <dgm:t>
        <a:bodyPr/>
        <a:lstStyle/>
        <a:p>
          <a:pPr algn="l"/>
          <a:r>
            <a:rPr lang="fr-FR" dirty="0"/>
            <a:t>Néo-titulaires</a:t>
          </a:r>
        </a:p>
      </dgm:t>
    </dgm:pt>
    <dgm:pt modelId="{173A7283-8598-4256-BAF6-6951EC5F5F93}" type="parTrans" cxnId="{E2C991FB-77BD-4E59-ACC0-16E281EEDBCD}">
      <dgm:prSet/>
      <dgm:spPr/>
      <dgm:t>
        <a:bodyPr/>
        <a:lstStyle/>
        <a:p>
          <a:endParaRPr lang="fr-FR"/>
        </a:p>
      </dgm:t>
    </dgm:pt>
    <dgm:pt modelId="{0846C247-E93B-4646-8536-59533060EF13}" type="sibTrans" cxnId="{E2C991FB-77BD-4E59-ACC0-16E281EEDBCD}">
      <dgm:prSet/>
      <dgm:spPr/>
      <dgm:t>
        <a:bodyPr/>
        <a:lstStyle/>
        <a:p>
          <a:endParaRPr lang="fr-FR"/>
        </a:p>
      </dgm:t>
    </dgm:pt>
    <dgm:pt modelId="{921EF524-2742-41F1-851C-306232966BF2}">
      <dgm:prSet phldrT="[Texte]" custT="1"/>
      <dgm:spPr/>
      <dgm:t>
        <a:bodyPr/>
        <a:lstStyle/>
        <a:p>
          <a:pPr algn="ctr"/>
          <a:r>
            <a:rPr lang="fr-FR" sz="1900" dirty="0">
              <a:effectLst>
                <a:outerShdw blurRad="38100" dist="38100" dir="2700000" algn="tl">
                  <a:srgbClr val="000000">
                    <a:alpha val="43137"/>
                  </a:srgbClr>
                </a:outerShdw>
              </a:effectLst>
            </a:rPr>
            <a:t>Favoriser un climat scolaire serein dans une école ouverte sur le monde</a:t>
          </a:r>
        </a:p>
      </dgm:t>
    </dgm:pt>
    <dgm:pt modelId="{FC2B51C8-83C6-4369-9EA4-933A860DF121}" type="parTrans" cxnId="{678C37C3-6EBD-4F71-A4FE-23D02096E882}">
      <dgm:prSet/>
      <dgm:spPr/>
      <dgm:t>
        <a:bodyPr/>
        <a:lstStyle/>
        <a:p>
          <a:endParaRPr lang="fr-FR"/>
        </a:p>
      </dgm:t>
    </dgm:pt>
    <dgm:pt modelId="{E4A70B78-F9B4-41E7-9C9E-947CB8A8EBE9}" type="sibTrans" cxnId="{678C37C3-6EBD-4F71-A4FE-23D02096E882}">
      <dgm:prSet/>
      <dgm:spPr/>
      <dgm:t>
        <a:bodyPr/>
        <a:lstStyle/>
        <a:p>
          <a:endParaRPr lang="fr-FR"/>
        </a:p>
      </dgm:t>
    </dgm:pt>
    <dgm:pt modelId="{D22E73D2-9728-4FBF-813D-6D55F368E231}">
      <dgm:prSet phldrT="[Texte]" custT="1"/>
      <dgm:spPr/>
      <dgm:t>
        <a:bodyPr/>
        <a:lstStyle/>
        <a:p>
          <a:pPr algn="l"/>
          <a:r>
            <a:rPr lang="fr-FR" sz="1300" dirty="0" err="1"/>
            <a:t>pHARe</a:t>
          </a:r>
          <a:r>
            <a:rPr lang="fr-FR" sz="1300" dirty="0"/>
            <a:t> et plan laïcité</a:t>
          </a:r>
        </a:p>
      </dgm:t>
    </dgm:pt>
    <dgm:pt modelId="{7B671A2C-2E62-4410-A1B9-B84AEABB812D}" type="parTrans" cxnId="{1669C52E-BEFA-4AB0-ABD9-A41E1CB1B60F}">
      <dgm:prSet/>
      <dgm:spPr/>
      <dgm:t>
        <a:bodyPr/>
        <a:lstStyle/>
        <a:p>
          <a:endParaRPr lang="fr-FR"/>
        </a:p>
      </dgm:t>
    </dgm:pt>
    <dgm:pt modelId="{40B3DD47-30E9-4058-8DD5-1365832C8225}" type="sibTrans" cxnId="{1669C52E-BEFA-4AB0-ABD9-A41E1CB1B60F}">
      <dgm:prSet/>
      <dgm:spPr/>
      <dgm:t>
        <a:bodyPr/>
        <a:lstStyle/>
        <a:p>
          <a:endParaRPr lang="fr-FR"/>
        </a:p>
      </dgm:t>
    </dgm:pt>
    <dgm:pt modelId="{012F02EF-315A-4584-B2C5-0FA5187478A8}">
      <dgm:prSet phldrT="[Texte]" custT="1"/>
      <dgm:spPr/>
      <dgm:t>
        <a:bodyPr/>
        <a:lstStyle/>
        <a:p>
          <a:pPr algn="l"/>
          <a:r>
            <a:rPr lang="fr-FR" sz="1300" dirty="0"/>
            <a:t>EPS : actualités et projets de circonscription</a:t>
          </a:r>
        </a:p>
      </dgm:t>
    </dgm:pt>
    <dgm:pt modelId="{1D11CC3F-B63A-4E80-8AF6-479E7C2404A8}" type="parTrans" cxnId="{154819B2-ADCF-426F-8103-0C97738D7095}">
      <dgm:prSet/>
      <dgm:spPr/>
      <dgm:t>
        <a:bodyPr/>
        <a:lstStyle/>
        <a:p>
          <a:endParaRPr lang="fr-FR"/>
        </a:p>
      </dgm:t>
    </dgm:pt>
    <dgm:pt modelId="{3CD4A0D2-64FB-4E15-8150-8E5EDCB32A2A}" type="sibTrans" cxnId="{154819B2-ADCF-426F-8103-0C97738D7095}">
      <dgm:prSet/>
      <dgm:spPr/>
      <dgm:t>
        <a:bodyPr/>
        <a:lstStyle/>
        <a:p>
          <a:endParaRPr lang="fr-FR"/>
        </a:p>
      </dgm:t>
    </dgm:pt>
    <dgm:pt modelId="{3954C81D-BEA8-4AF2-B827-A76358E09B2E}">
      <dgm:prSet phldrT="[Texte]" custT="1"/>
      <dgm:spPr/>
      <dgm:t>
        <a:bodyPr/>
        <a:lstStyle/>
        <a:p>
          <a:r>
            <a:rPr lang="fr-FR" sz="1900" dirty="0">
              <a:effectLst>
                <a:outerShdw blurRad="38100" dist="38100" dir="2700000" algn="tl">
                  <a:srgbClr val="000000">
                    <a:alpha val="43137"/>
                  </a:srgbClr>
                </a:outerShdw>
              </a:effectLst>
            </a:rPr>
            <a:t>Améliorer les résultats des élèves en matière d’apprentissages fondamentaux</a:t>
          </a:r>
        </a:p>
      </dgm:t>
    </dgm:pt>
    <dgm:pt modelId="{51FDF844-097A-4ADE-A258-F98207959D8D}" type="parTrans" cxnId="{C8B11E1B-79DF-447D-A38B-958D42EA760A}">
      <dgm:prSet/>
      <dgm:spPr/>
      <dgm:t>
        <a:bodyPr/>
        <a:lstStyle/>
        <a:p>
          <a:endParaRPr lang="fr-FR"/>
        </a:p>
      </dgm:t>
    </dgm:pt>
    <dgm:pt modelId="{BDC7AC27-6E3B-4FD1-82AC-2CF6EE391071}" type="sibTrans" cxnId="{C8B11E1B-79DF-447D-A38B-958D42EA760A}">
      <dgm:prSet/>
      <dgm:spPr/>
      <dgm:t>
        <a:bodyPr/>
        <a:lstStyle/>
        <a:p>
          <a:endParaRPr lang="fr-FR"/>
        </a:p>
      </dgm:t>
    </dgm:pt>
    <dgm:pt modelId="{18313547-0CD2-4D97-89D5-79308BB3844D}">
      <dgm:prSet phldrT="[Texte]"/>
      <dgm:spPr/>
      <dgm:t>
        <a:bodyPr/>
        <a:lstStyle/>
        <a:p>
          <a:r>
            <a:rPr lang="fr-FR" sz="1200" dirty="0"/>
            <a:t>Pôle ressource de circonscription</a:t>
          </a:r>
        </a:p>
      </dgm:t>
    </dgm:pt>
    <dgm:pt modelId="{8761D4B1-A175-4419-8B04-B5EBFF0C3BFF}" type="parTrans" cxnId="{C6196A26-5BC3-40AB-B31F-76D8B196FD61}">
      <dgm:prSet/>
      <dgm:spPr/>
      <dgm:t>
        <a:bodyPr/>
        <a:lstStyle/>
        <a:p>
          <a:endParaRPr lang="fr-FR"/>
        </a:p>
      </dgm:t>
    </dgm:pt>
    <dgm:pt modelId="{40DF960A-4F80-423E-BEE3-291E573783C9}" type="sibTrans" cxnId="{C6196A26-5BC3-40AB-B31F-76D8B196FD61}">
      <dgm:prSet/>
      <dgm:spPr/>
      <dgm:t>
        <a:bodyPr/>
        <a:lstStyle/>
        <a:p>
          <a:endParaRPr lang="fr-FR"/>
        </a:p>
      </dgm:t>
    </dgm:pt>
    <dgm:pt modelId="{FD415C90-C525-4F1B-A574-36BF1ABB0055}">
      <dgm:prSet phldrT="[Texte]"/>
      <dgm:spPr/>
      <dgm:t>
        <a:bodyPr/>
        <a:lstStyle/>
        <a:p>
          <a:r>
            <a:rPr lang="fr-FR" sz="1200" dirty="0"/>
            <a:t>Ressources à disposition</a:t>
          </a:r>
        </a:p>
      </dgm:t>
    </dgm:pt>
    <dgm:pt modelId="{0B2FB2CC-F895-4C04-AB48-64480FCD766C}" type="parTrans" cxnId="{2E9D1B7B-E659-48B4-9B0D-D2D66677ED14}">
      <dgm:prSet/>
      <dgm:spPr/>
      <dgm:t>
        <a:bodyPr/>
        <a:lstStyle/>
        <a:p>
          <a:endParaRPr lang="fr-FR"/>
        </a:p>
      </dgm:t>
    </dgm:pt>
    <dgm:pt modelId="{7495BE1E-0E6E-486C-99B5-9975A02B2585}" type="sibTrans" cxnId="{2E9D1B7B-E659-48B4-9B0D-D2D66677ED14}">
      <dgm:prSet/>
      <dgm:spPr/>
      <dgm:t>
        <a:bodyPr/>
        <a:lstStyle/>
        <a:p>
          <a:endParaRPr lang="fr-FR"/>
        </a:p>
      </dgm:t>
    </dgm:pt>
    <dgm:pt modelId="{C500E8CE-D378-4CC7-8A8A-55A7DC0B51E3}">
      <dgm:prSet phldrT="[Texte]"/>
      <dgm:spPr/>
      <dgm:t>
        <a:bodyPr/>
        <a:lstStyle/>
        <a:p>
          <a:pPr algn="l"/>
          <a:r>
            <a:rPr lang="fr-FR" dirty="0"/>
            <a:t>Les ressources de la circonscription</a:t>
          </a:r>
        </a:p>
      </dgm:t>
    </dgm:pt>
    <dgm:pt modelId="{66CF9466-75FE-49CF-B637-7613B7175893}" type="parTrans" cxnId="{9F04776A-F1D7-404C-A3C1-20E9ADE7AAF3}">
      <dgm:prSet/>
      <dgm:spPr/>
      <dgm:t>
        <a:bodyPr/>
        <a:lstStyle/>
        <a:p>
          <a:endParaRPr lang="fr-FR"/>
        </a:p>
      </dgm:t>
    </dgm:pt>
    <dgm:pt modelId="{E8422F42-A101-4266-8A8E-9BD05A7F8C8B}" type="sibTrans" cxnId="{9F04776A-F1D7-404C-A3C1-20E9ADE7AAF3}">
      <dgm:prSet/>
      <dgm:spPr/>
      <dgm:t>
        <a:bodyPr/>
        <a:lstStyle/>
        <a:p>
          <a:endParaRPr lang="fr-FR"/>
        </a:p>
      </dgm:t>
    </dgm:pt>
    <dgm:pt modelId="{173AD15A-8B5A-469C-9C89-1F1713C1EB98}">
      <dgm:prSet phldrT="[Texte]" custT="1"/>
      <dgm:spPr/>
      <dgm:t>
        <a:bodyPr/>
        <a:lstStyle/>
        <a:p>
          <a:pPr algn="l"/>
          <a:r>
            <a:rPr lang="fr-FR" sz="1300" dirty="0"/>
            <a:t>EAC : équipe ressource</a:t>
          </a:r>
        </a:p>
      </dgm:t>
    </dgm:pt>
    <dgm:pt modelId="{AFBEE07C-CA83-4E19-BADF-B3FD7B1A23D9}" type="parTrans" cxnId="{5C8A7AD1-D3BE-4766-9C67-F52DAAEEF4F4}">
      <dgm:prSet/>
      <dgm:spPr/>
      <dgm:t>
        <a:bodyPr/>
        <a:lstStyle/>
        <a:p>
          <a:endParaRPr lang="fr-FR"/>
        </a:p>
      </dgm:t>
    </dgm:pt>
    <dgm:pt modelId="{094E6A38-5DEA-4268-95CC-F4DC11605B0E}" type="sibTrans" cxnId="{5C8A7AD1-D3BE-4766-9C67-F52DAAEEF4F4}">
      <dgm:prSet/>
      <dgm:spPr/>
      <dgm:t>
        <a:bodyPr/>
        <a:lstStyle/>
        <a:p>
          <a:endParaRPr lang="fr-FR"/>
        </a:p>
      </dgm:t>
    </dgm:pt>
    <dgm:pt modelId="{AE91FD43-2822-4A82-A2FE-6F93C2F103A9}">
      <dgm:prSet phldrT="[Texte]"/>
      <dgm:spPr/>
      <dgm:t>
        <a:bodyPr/>
        <a:lstStyle/>
        <a:p>
          <a:r>
            <a:rPr lang="fr-FR" sz="1200" dirty="0"/>
            <a:t>Point Pacte</a:t>
          </a:r>
        </a:p>
      </dgm:t>
    </dgm:pt>
    <dgm:pt modelId="{861F2285-D603-4D0C-8819-9DC0A578F81C}" type="parTrans" cxnId="{2CDF1748-40E2-46E1-AF72-3BAFFDE464C0}">
      <dgm:prSet/>
      <dgm:spPr/>
      <dgm:t>
        <a:bodyPr/>
        <a:lstStyle/>
        <a:p>
          <a:endParaRPr lang="fr-FR"/>
        </a:p>
      </dgm:t>
    </dgm:pt>
    <dgm:pt modelId="{C505FB8D-63CA-4BEF-99C8-06CD516F4302}" type="sibTrans" cxnId="{2CDF1748-40E2-46E1-AF72-3BAFFDE464C0}">
      <dgm:prSet/>
      <dgm:spPr/>
      <dgm:t>
        <a:bodyPr/>
        <a:lstStyle/>
        <a:p>
          <a:endParaRPr lang="fr-FR"/>
        </a:p>
      </dgm:t>
    </dgm:pt>
    <dgm:pt modelId="{C2D26346-A14C-4357-B5BB-AC9A7D3EB9CB}" type="pres">
      <dgm:prSet presAssocID="{EF109919-39F8-482B-AA78-1694299F0F60}" presName="Name0" presStyleCnt="0">
        <dgm:presLayoutVars>
          <dgm:dir/>
          <dgm:resizeHandles val="exact"/>
        </dgm:presLayoutVars>
      </dgm:prSet>
      <dgm:spPr/>
      <dgm:t>
        <a:bodyPr/>
        <a:lstStyle/>
        <a:p>
          <a:endParaRPr lang="fr-FR"/>
        </a:p>
      </dgm:t>
    </dgm:pt>
    <dgm:pt modelId="{E7146364-DE4F-4551-8042-46CA27AFE44C}" type="pres">
      <dgm:prSet presAssocID="{B6DBFC07-F54B-41D9-BC1B-E157C552183C}" presName="composite" presStyleCnt="0"/>
      <dgm:spPr/>
    </dgm:pt>
    <dgm:pt modelId="{83069B2C-E4DA-4007-908B-57A8634D2030}" type="pres">
      <dgm:prSet presAssocID="{B6DBFC07-F54B-41D9-BC1B-E157C552183C}" presName="imagSh" presStyleLbl="bgImgPlace1" presStyleIdx="0" presStyleCnt="3" custScaleX="140489" custScaleY="109125"/>
      <dgm:spPr/>
    </dgm:pt>
    <dgm:pt modelId="{25B38E6E-3222-4121-AB81-11BB13395A59}" type="pres">
      <dgm:prSet presAssocID="{B6DBFC07-F54B-41D9-BC1B-E157C552183C}" presName="txNode" presStyleLbl="node1" presStyleIdx="0" presStyleCnt="3" custScaleX="157157" custScaleY="147600">
        <dgm:presLayoutVars>
          <dgm:bulletEnabled val="1"/>
        </dgm:presLayoutVars>
      </dgm:prSet>
      <dgm:spPr/>
      <dgm:t>
        <a:bodyPr/>
        <a:lstStyle/>
        <a:p>
          <a:endParaRPr lang="fr-FR"/>
        </a:p>
      </dgm:t>
    </dgm:pt>
    <dgm:pt modelId="{2041A60D-BF30-4818-8793-97A76DDD6B31}" type="pres">
      <dgm:prSet presAssocID="{A0CD8AC5-80FC-43A7-A58A-9950115995EF}" presName="sibTrans" presStyleLbl="sibTrans2D1" presStyleIdx="0" presStyleCnt="2"/>
      <dgm:spPr/>
      <dgm:t>
        <a:bodyPr/>
        <a:lstStyle/>
        <a:p>
          <a:endParaRPr lang="fr-FR"/>
        </a:p>
      </dgm:t>
    </dgm:pt>
    <dgm:pt modelId="{3BE11BA0-F54F-42EF-9424-7F9C71138386}" type="pres">
      <dgm:prSet presAssocID="{A0CD8AC5-80FC-43A7-A58A-9950115995EF}" presName="connTx" presStyleLbl="sibTrans2D1" presStyleIdx="0" presStyleCnt="2"/>
      <dgm:spPr/>
      <dgm:t>
        <a:bodyPr/>
        <a:lstStyle/>
        <a:p>
          <a:endParaRPr lang="fr-FR"/>
        </a:p>
      </dgm:t>
    </dgm:pt>
    <dgm:pt modelId="{9C66A1DE-5331-442B-B860-A25D499BD81D}" type="pres">
      <dgm:prSet presAssocID="{921EF524-2742-41F1-851C-306232966BF2}" presName="composite" presStyleCnt="0"/>
      <dgm:spPr/>
    </dgm:pt>
    <dgm:pt modelId="{94A874BF-23C5-4386-9650-5F8E3A5E5E67}" type="pres">
      <dgm:prSet presAssocID="{921EF524-2742-41F1-851C-306232966BF2}" presName="imagSh" presStyleLbl="bgImgPlace1" presStyleIdx="1" presStyleCnt="3" custScaleX="145450" custScaleY="123921"/>
      <dgm:spPr/>
    </dgm:pt>
    <dgm:pt modelId="{B59BE811-9FCC-4544-8640-15E53E33CC14}" type="pres">
      <dgm:prSet presAssocID="{921EF524-2742-41F1-851C-306232966BF2}" presName="txNode" presStyleLbl="node1" presStyleIdx="1" presStyleCnt="3" custScaleX="169770" custScaleY="145330">
        <dgm:presLayoutVars>
          <dgm:bulletEnabled val="1"/>
        </dgm:presLayoutVars>
      </dgm:prSet>
      <dgm:spPr/>
      <dgm:t>
        <a:bodyPr/>
        <a:lstStyle/>
        <a:p>
          <a:endParaRPr lang="fr-FR"/>
        </a:p>
      </dgm:t>
    </dgm:pt>
    <dgm:pt modelId="{ADE5F285-A58A-4F0D-A00A-2E3F4620C24F}" type="pres">
      <dgm:prSet presAssocID="{E4A70B78-F9B4-41E7-9C9E-947CB8A8EBE9}" presName="sibTrans" presStyleLbl="sibTrans2D1" presStyleIdx="1" presStyleCnt="2"/>
      <dgm:spPr/>
      <dgm:t>
        <a:bodyPr/>
        <a:lstStyle/>
        <a:p>
          <a:endParaRPr lang="fr-FR"/>
        </a:p>
      </dgm:t>
    </dgm:pt>
    <dgm:pt modelId="{5BEA38E6-BAA1-47C9-A72C-58ED35D8E67A}" type="pres">
      <dgm:prSet presAssocID="{E4A70B78-F9B4-41E7-9C9E-947CB8A8EBE9}" presName="connTx" presStyleLbl="sibTrans2D1" presStyleIdx="1" presStyleCnt="2"/>
      <dgm:spPr/>
      <dgm:t>
        <a:bodyPr/>
        <a:lstStyle/>
        <a:p>
          <a:endParaRPr lang="fr-FR"/>
        </a:p>
      </dgm:t>
    </dgm:pt>
    <dgm:pt modelId="{BE936FEC-0D0B-4445-86DB-0D190BEDFB61}" type="pres">
      <dgm:prSet presAssocID="{3954C81D-BEA8-4AF2-B827-A76358E09B2E}" presName="composite" presStyleCnt="0"/>
      <dgm:spPr/>
    </dgm:pt>
    <dgm:pt modelId="{DABC24E4-6E03-43E0-B4F5-7E639763B1A4}" type="pres">
      <dgm:prSet presAssocID="{3954C81D-BEA8-4AF2-B827-A76358E09B2E}" presName="imagSh" presStyleLbl="bgImgPlace1" presStyleIdx="2" presStyleCnt="3" custScaleX="153200" custScaleY="109501"/>
      <dgm:spPr/>
    </dgm:pt>
    <dgm:pt modelId="{AC624D59-4EDA-40B6-BC09-7BCFF1DD15C5}" type="pres">
      <dgm:prSet presAssocID="{3954C81D-BEA8-4AF2-B827-A76358E09B2E}" presName="txNode" presStyleLbl="node1" presStyleIdx="2" presStyleCnt="3" custScaleX="173158" custScaleY="144055">
        <dgm:presLayoutVars>
          <dgm:bulletEnabled val="1"/>
        </dgm:presLayoutVars>
      </dgm:prSet>
      <dgm:spPr/>
      <dgm:t>
        <a:bodyPr/>
        <a:lstStyle/>
        <a:p>
          <a:endParaRPr lang="fr-FR"/>
        </a:p>
      </dgm:t>
    </dgm:pt>
  </dgm:ptLst>
  <dgm:cxnLst>
    <dgm:cxn modelId="{88632DB4-9F2D-44EF-922C-5767388C6D73}" type="presOf" srcId="{A0CD8AC5-80FC-43A7-A58A-9950115995EF}" destId="{2041A60D-BF30-4818-8793-97A76DDD6B31}" srcOrd="0" destOrd="0" presId="urn:microsoft.com/office/officeart/2005/8/layout/hProcess10"/>
    <dgm:cxn modelId="{3DFC977F-D388-4917-9E22-7F3C35F53665}" type="presOf" srcId="{D65A206E-1342-412E-ACF9-DBB5A89C23DD}" destId="{25B38E6E-3222-4121-AB81-11BB13395A59}" srcOrd="0" destOrd="2" presId="urn:microsoft.com/office/officeart/2005/8/layout/hProcess10"/>
    <dgm:cxn modelId="{9D3B4C8F-96C2-47E0-BE07-A7CA266135F4}" type="presOf" srcId="{921EF524-2742-41F1-851C-306232966BF2}" destId="{B59BE811-9FCC-4544-8640-15E53E33CC14}" srcOrd="0" destOrd="0" presId="urn:microsoft.com/office/officeart/2005/8/layout/hProcess10"/>
    <dgm:cxn modelId="{225378E2-7A58-425A-832F-BC11BACB5D0C}" type="presOf" srcId="{18313547-0CD2-4D97-89D5-79308BB3844D}" destId="{AC624D59-4EDA-40B6-BC09-7BCFF1DD15C5}" srcOrd="0" destOrd="1" presId="urn:microsoft.com/office/officeart/2005/8/layout/hProcess10"/>
    <dgm:cxn modelId="{255C1F7B-C5CC-41C9-872F-43951D8435F9}" srcId="{B6DBFC07-F54B-41D9-BC1B-E157C552183C}" destId="{1BA7198F-2F74-4911-911E-BC8BAA5FD1EA}" srcOrd="0" destOrd="0" parTransId="{B7398F97-F81E-4B06-83C7-2D86D50E0FAA}" sibTransId="{53A1AAAC-FDAC-4A96-9930-2EC9920E1A35}"/>
    <dgm:cxn modelId="{2CDF1748-40E2-46E1-AF72-3BAFFDE464C0}" srcId="{3954C81D-BEA8-4AF2-B827-A76358E09B2E}" destId="{AE91FD43-2822-4A82-A2FE-6F93C2F103A9}" srcOrd="2" destOrd="0" parTransId="{861F2285-D603-4D0C-8819-9DC0A578F81C}" sibTransId="{C505FB8D-63CA-4BEF-99C8-06CD516F4302}"/>
    <dgm:cxn modelId="{0ECB7B9C-0DD8-4A1E-B136-0086FC5F27C1}" type="presOf" srcId="{D22E73D2-9728-4FBF-813D-6D55F368E231}" destId="{B59BE811-9FCC-4544-8640-15E53E33CC14}" srcOrd="0" destOrd="1" presId="urn:microsoft.com/office/officeart/2005/8/layout/hProcess10"/>
    <dgm:cxn modelId="{5AD0E40F-DC0A-47E4-BD1D-4DB40C99D8FC}" type="presOf" srcId="{173AD15A-8B5A-469C-9C89-1F1713C1EB98}" destId="{B59BE811-9FCC-4544-8640-15E53E33CC14}" srcOrd="0" destOrd="3" presId="urn:microsoft.com/office/officeart/2005/8/layout/hProcess10"/>
    <dgm:cxn modelId="{C6196A26-5BC3-40AB-B31F-76D8B196FD61}" srcId="{3954C81D-BEA8-4AF2-B827-A76358E09B2E}" destId="{18313547-0CD2-4D97-89D5-79308BB3844D}" srcOrd="0" destOrd="0" parTransId="{8761D4B1-A175-4419-8B04-B5EBFF0C3BFF}" sibTransId="{40DF960A-4F80-423E-BEE3-291E573783C9}"/>
    <dgm:cxn modelId="{ACEA4B07-C702-4EDC-9FE7-3B4792823856}" type="presOf" srcId="{EF109919-39F8-482B-AA78-1694299F0F60}" destId="{C2D26346-A14C-4357-B5BB-AC9A7D3EB9CB}" srcOrd="0" destOrd="0" presId="urn:microsoft.com/office/officeart/2005/8/layout/hProcess10"/>
    <dgm:cxn modelId="{C8B11E1B-79DF-447D-A38B-958D42EA760A}" srcId="{EF109919-39F8-482B-AA78-1694299F0F60}" destId="{3954C81D-BEA8-4AF2-B827-A76358E09B2E}" srcOrd="2" destOrd="0" parTransId="{51FDF844-097A-4ADE-A258-F98207959D8D}" sibTransId="{BDC7AC27-6E3B-4FD1-82AC-2CF6EE391071}"/>
    <dgm:cxn modelId="{1669C52E-BEFA-4AB0-ABD9-A41E1CB1B60F}" srcId="{921EF524-2742-41F1-851C-306232966BF2}" destId="{D22E73D2-9728-4FBF-813D-6D55F368E231}" srcOrd="0" destOrd="0" parTransId="{7B671A2C-2E62-4410-A1B9-B84AEABB812D}" sibTransId="{40B3DD47-30E9-4058-8DD5-1365832C8225}"/>
    <dgm:cxn modelId="{D1890A5E-4C14-4A32-8A9E-68326FCC2E1F}" type="presOf" srcId="{E4A70B78-F9B4-41E7-9C9E-947CB8A8EBE9}" destId="{5BEA38E6-BAA1-47C9-A72C-58ED35D8E67A}" srcOrd="1" destOrd="0" presId="urn:microsoft.com/office/officeart/2005/8/layout/hProcess10"/>
    <dgm:cxn modelId="{96749399-86CE-4175-92FC-29E93C2C5687}" type="presOf" srcId="{1BA7198F-2F74-4911-911E-BC8BAA5FD1EA}" destId="{25B38E6E-3222-4121-AB81-11BB13395A59}" srcOrd="0" destOrd="1" presId="urn:microsoft.com/office/officeart/2005/8/layout/hProcess10"/>
    <dgm:cxn modelId="{5CD37542-2CD5-4647-ACFB-7EA6F05ED7F0}" type="presOf" srcId="{B6DBFC07-F54B-41D9-BC1B-E157C552183C}" destId="{25B38E6E-3222-4121-AB81-11BB13395A59}" srcOrd="0" destOrd="0" presId="urn:microsoft.com/office/officeart/2005/8/layout/hProcess10"/>
    <dgm:cxn modelId="{2E9D1B7B-E659-48B4-9B0D-D2D66677ED14}" srcId="{3954C81D-BEA8-4AF2-B827-A76358E09B2E}" destId="{FD415C90-C525-4F1B-A574-36BF1ABB0055}" srcOrd="1" destOrd="0" parTransId="{0B2FB2CC-F895-4C04-AB48-64480FCD766C}" sibTransId="{7495BE1E-0E6E-486C-99B5-9975A02B2585}"/>
    <dgm:cxn modelId="{2B6F05C5-5340-42C0-B346-22D0D22089DB}" type="presOf" srcId="{3954C81D-BEA8-4AF2-B827-A76358E09B2E}" destId="{AC624D59-4EDA-40B6-BC09-7BCFF1DD15C5}" srcOrd="0" destOrd="0" presId="urn:microsoft.com/office/officeart/2005/8/layout/hProcess10"/>
    <dgm:cxn modelId="{9F04776A-F1D7-404C-A3C1-20E9ADE7AAF3}" srcId="{B6DBFC07-F54B-41D9-BC1B-E157C552183C}" destId="{C500E8CE-D378-4CC7-8A8A-55A7DC0B51E3}" srcOrd="2" destOrd="0" parTransId="{66CF9466-75FE-49CF-B637-7613B7175893}" sibTransId="{E8422F42-A101-4266-8A8E-9BD05A7F8C8B}"/>
    <dgm:cxn modelId="{67915FA5-FE94-45F6-BD58-B5D1F03A36D8}" type="presOf" srcId="{FD415C90-C525-4F1B-A574-36BF1ABB0055}" destId="{AC624D59-4EDA-40B6-BC09-7BCFF1DD15C5}" srcOrd="0" destOrd="2" presId="urn:microsoft.com/office/officeart/2005/8/layout/hProcess10"/>
    <dgm:cxn modelId="{E2C991FB-77BD-4E59-ACC0-16E281EEDBCD}" srcId="{B6DBFC07-F54B-41D9-BC1B-E157C552183C}" destId="{D65A206E-1342-412E-ACF9-DBB5A89C23DD}" srcOrd="1" destOrd="0" parTransId="{173A7283-8598-4256-BAF6-6951EC5F5F93}" sibTransId="{0846C247-E93B-4646-8536-59533060EF13}"/>
    <dgm:cxn modelId="{154819B2-ADCF-426F-8103-0C97738D7095}" srcId="{921EF524-2742-41F1-851C-306232966BF2}" destId="{012F02EF-315A-4584-B2C5-0FA5187478A8}" srcOrd="1" destOrd="0" parTransId="{1D11CC3F-B63A-4E80-8AF6-479E7C2404A8}" sibTransId="{3CD4A0D2-64FB-4E15-8150-8E5EDCB32A2A}"/>
    <dgm:cxn modelId="{7986A495-D2BD-4FE0-88E5-140B876B95DD}" type="presOf" srcId="{012F02EF-315A-4584-B2C5-0FA5187478A8}" destId="{B59BE811-9FCC-4544-8640-15E53E33CC14}" srcOrd="0" destOrd="2" presId="urn:microsoft.com/office/officeart/2005/8/layout/hProcess10"/>
    <dgm:cxn modelId="{B9520FB9-CD34-4D37-9424-D15E642500DB}" type="presOf" srcId="{A0CD8AC5-80FC-43A7-A58A-9950115995EF}" destId="{3BE11BA0-F54F-42EF-9424-7F9C71138386}" srcOrd="1" destOrd="0" presId="urn:microsoft.com/office/officeart/2005/8/layout/hProcess10"/>
    <dgm:cxn modelId="{678C37C3-6EBD-4F71-A4FE-23D02096E882}" srcId="{EF109919-39F8-482B-AA78-1694299F0F60}" destId="{921EF524-2742-41F1-851C-306232966BF2}" srcOrd="1" destOrd="0" parTransId="{FC2B51C8-83C6-4369-9EA4-933A860DF121}" sibTransId="{E4A70B78-F9B4-41E7-9C9E-947CB8A8EBE9}"/>
    <dgm:cxn modelId="{21578FC4-82B8-48BE-BD81-A7C4E20DD531}" type="presOf" srcId="{AE91FD43-2822-4A82-A2FE-6F93C2F103A9}" destId="{AC624D59-4EDA-40B6-BC09-7BCFF1DD15C5}" srcOrd="0" destOrd="3" presId="urn:microsoft.com/office/officeart/2005/8/layout/hProcess10"/>
    <dgm:cxn modelId="{1ED7108A-C2D7-4F09-89AB-47A20ED5DBAD}" type="presOf" srcId="{C500E8CE-D378-4CC7-8A8A-55A7DC0B51E3}" destId="{25B38E6E-3222-4121-AB81-11BB13395A59}" srcOrd="0" destOrd="3" presId="urn:microsoft.com/office/officeart/2005/8/layout/hProcess10"/>
    <dgm:cxn modelId="{AD4A2425-729C-4695-ADEB-33273DEDF4C1}" srcId="{EF109919-39F8-482B-AA78-1694299F0F60}" destId="{B6DBFC07-F54B-41D9-BC1B-E157C552183C}" srcOrd="0" destOrd="0" parTransId="{9D036C6E-5BD6-46EC-8ADE-536E6B855A97}" sibTransId="{A0CD8AC5-80FC-43A7-A58A-9950115995EF}"/>
    <dgm:cxn modelId="{5C8A7AD1-D3BE-4766-9C67-F52DAAEEF4F4}" srcId="{921EF524-2742-41F1-851C-306232966BF2}" destId="{173AD15A-8B5A-469C-9C89-1F1713C1EB98}" srcOrd="2" destOrd="0" parTransId="{AFBEE07C-CA83-4E19-BADF-B3FD7B1A23D9}" sibTransId="{094E6A38-5DEA-4268-95CC-F4DC11605B0E}"/>
    <dgm:cxn modelId="{47E8EAC0-B731-4160-8C21-652933E9640D}" type="presOf" srcId="{E4A70B78-F9B4-41E7-9C9E-947CB8A8EBE9}" destId="{ADE5F285-A58A-4F0D-A00A-2E3F4620C24F}" srcOrd="0" destOrd="0" presId="urn:microsoft.com/office/officeart/2005/8/layout/hProcess10"/>
    <dgm:cxn modelId="{0D1588CE-DE96-4451-9BE8-96C62E95C3D4}" type="presParOf" srcId="{C2D26346-A14C-4357-B5BB-AC9A7D3EB9CB}" destId="{E7146364-DE4F-4551-8042-46CA27AFE44C}" srcOrd="0" destOrd="0" presId="urn:microsoft.com/office/officeart/2005/8/layout/hProcess10"/>
    <dgm:cxn modelId="{FFA10279-DE92-425B-8B0E-CDBABB8DCBC2}" type="presParOf" srcId="{E7146364-DE4F-4551-8042-46CA27AFE44C}" destId="{83069B2C-E4DA-4007-908B-57A8634D2030}" srcOrd="0" destOrd="0" presId="urn:microsoft.com/office/officeart/2005/8/layout/hProcess10"/>
    <dgm:cxn modelId="{351221B2-6EF9-41D3-AF7E-D194D122BE61}" type="presParOf" srcId="{E7146364-DE4F-4551-8042-46CA27AFE44C}" destId="{25B38E6E-3222-4121-AB81-11BB13395A59}" srcOrd="1" destOrd="0" presId="urn:microsoft.com/office/officeart/2005/8/layout/hProcess10"/>
    <dgm:cxn modelId="{7E59D533-4C1F-417F-A084-3F60DDE8806F}" type="presParOf" srcId="{C2D26346-A14C-4357-B5BB-AC9A7D3EB9CB}" destId="{2041A60D-BF30-4818-8793-97A76DDD6B31}" srcOrd="1" destOrd="0" presId="urn:microsoft.com/office/officeart/2005/8/layout/hProcess10"/>
    <dgm:cxn modelId="{EFA67B4C-C678-4C19-8083-4C53D53D5D77}" type="presParOf" srcId="{2041A60D-BF30-4818-8793-97A76DDD6B31}" destId="{3BE11BA0-F54F-42EF-9424-7F9C71138386}" srcOrd="0" destOrd="0" presId="urn:microsoft.com/office/officeart/2005/8/layout/hProcess10"/>
    <dgm:cxn modelId="{C134E152-AEF9-4476-98A5-BFC30497ED15}" type="presParOf" srcId="{C2D26346-A14C-4357-B5BB-AC9A7D3EB9CB}" destId="{9C66A1DE-5331-442B-B860-A25D499BD81D}" srcOrd="2" destOrd="0" presId="urn:microsoft.com/office/officeart/2005/8/layout/hProcess10"/>
    <dgm:cxn modelId="{0D4B73C9-F23D-430B-BFA3-FAC8A3F34429}" type="presParOf" srcId="{9C66A1DE-5331-442B-B860-A25D499BD81D}" destId="{94A874BF-23C5-4386-9650-5F8E3A5E5E67}" srcOrd="0" destOrd="0" presId="urn:microsoft.com/office/officeart/2005/8/layout/hProcess10"/>
    <dgm:cxn modelId="{CF49F170-FE95-49A8-BD4F-77586231A8DC}" type="presParOf" srcId="{9C66A1DE-5331-442B-B860-A25D499BD81D}" destId="{B59BE811-9FCC-4544-8640-15E53E33CC14}" srcOrd="1" destOrd="0" presId="urn:microsoft.com/office/officeart/2005/8/layout/hProcess10"/>
    <dgm:cxn modelId="{32EA5C0A-AF52-4192-9848-18F20C09DB84}" type="presParOf" srcId="{C2D26346-A14C-4357-B5BB-AC9A7D3EB9CB}" destId="{ADE5F285-A58A-4F0D-A00A-2E3F4620C24F}" srcOrd="3" destOrd="0" presId="urn:microsoft.com/office/officeart/2005/8/layout/hProcess10"/>
    <dgm:cxn modelId="{A92B5FA5-A023-4C77-AAB7-618D41D0AA8E}" type="presParOf" srcId="{ADE5F285-A58A-4F0D-A00A-2E3F4620C24F}" destId="{5BEA38E6-BAA1-47C9-A72C-58ED35D8E67A}" srcOrd="0" destOrd="0" presId="urn:microsoft.com/office/officeart/2005/8/layout/hProcess10"/>
    <dgm:cxn modelId="{4F8C2AA0-54AF-4516-B934-9408C9058026}" type="presParOf" srcId="{C2D26346-A14C-4357-B5BB-AC9A7D3EB9CB}" destId="{BE936FEC-0D0B-4445-86DB-0D190BEDFB61}" srcOrd="4" destOrd="0" presId="urn:microsoft.com/office/officeart/2005/8/layout/hProcess10"/>
    <dgm:cxn modelId="{6E9A86D7-8AE1-41D1-A289-045FD6FC141D}" type="presParOf" srcId="{BE936FEC-0D0B-4445-86DB-0D190BEDFB61}" destId="{DABC24E4-6E03-43E0-B4F5-7E639763B1A4}" srcOrd="0" destOrd="0" presId="urn:microsoft.com/office/officeart/2005/8/layout/hProcess10"/>
    <dgm:cxn modelId="{9C22981E-6498-448A-B9EC-7798E698859C}" type="presParOf" srcId="{BE936FEC-0D0B-4445-86DB-0D190BEDFB61}" destId="{AC624D59-4EDA-40B6-BC09-7BCFF1DD15C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6E51E-5A8E-48AE-A6BE-3D6B6A803F2D}"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fr-FR"/>
        </a:p>
      </dgm:t>
    </dgm:pt>
    <dgm:pt modelId="{3748607F-631A-4C81-9FB9-063D526223BD}">
      <dgm:prSet phldrT="[Texte]"/>
      <dgm:spPr/>
      <dgm:t>
        <a:bodyPr/>
        <a:lstStyle/>
        <a:p>
          <a:r>
            <a:rPr lang="fr-FR" dirty="0"/>
            <a:t>Jonzac Malraux</a:t>
          </a:r>
        </a:p>
      </dgm:t>
    </dgm:pt>
    <dgm:pt modelId="{CF7289EE-5129-423C-9677-02DF97457D41}" type="parTrans" cxnId="{549851F5-A87A-46F0-995D-62C3EFD7339A}">
      <dgm:prSet/>
      <dgm:spPr/>
      <dgm:t>
        <a:bodyPr/>
        <a:lstStyle/>
        <a:p>
          <a:endParaRPr lang="fr-FR"/>
        </a:p>
      </dgm:t>
    </dgm:pt>
    <dgm:pt modelId="{2C69FB5A-2E99-467F-B0D1-F0EF3BDBF3E6}" type="sibTrans" cxnId="{549851F5-A87A-46F0-995D-62C3EFD7339A}">
      <dgm:prSet/>
      <dgm:spPr/>
      <dgm:t>
        <a:bodyPr/>
        <a:lstStyle/>
        <a:p>
          <a:endParaRPr lang="fr-FR"/>
        </a:p>
      </dgm:t>
    </dgm:pt>
    <dgm:pt modelId="{BF3F5373-3281-4B94-88A8-0EFC4874248F}">
      <dgm:prSet phldrT="[Texte]"/>
      <dgm:spPr/>
      <dgm:t>
        <a:bodyPr/>
        <a:lstStyle/>
        <a:p>
          <a:r>
            <a:rPr lang="fr-FR" dirty="0"/>
            <a:t>Maternelles:</a:t>
          </a:r>
        </a:p>
        <a:p>
          <a:r>
            <a:rPr lang="fr-FR" dirty="0"/>
            <a:t>La Ruche</a:t>
          </a:r>
        </a:p>
        <a:p>
          <a:r>
            <a:rPr lang="fr-FR" dirty="0"/>
            <a:t>Le Parc</a:t>
          </a:r>
        </a:p>
        <a:p>
          <a:r>
            <a:rPr lang="fr-FR" dirty="0"/>
            <a:t>St </a:t>
          </a:r>
          <a:r>
            <a:rPr lang="fr-FR" dirty="0" err="1"/>
            <a:t>Maigrin</a:t>
          </a:r>
          <a:endParaRPr lang="fr-FR" dirty="0"/>
        </a:p>
        <a:p>
          <a:r>
            <a:rPr lang="fr-FR" dirty="0"/>
            <a:t>Allas Champagne</a:t>
          </a:r>
        </a:p>
        <a:p>
          <a:r>
            <a:rPr lang="fr-FR" dirty="0" err="1"/>
            <a:t>Archiac</a:t>
          </a:r>
          <a:endParaRPr lang="fr-FR" dirty="0"/>
        </a:p>
      </dgm:t>
    </dgm:pt>
    <dgm:pt modelId="{4F3501B2-F382-49A4-BC49-2E2C0DAA0460}" type="parTrans" cxnId="{1AE595F6-D0F0-4974-91C7-FAF98085356B}">
      <dgm:prSet/>
      <dgm:spPr/>
      <dgm:t>
        <a:bodyPr/>
        <a:lstStyle/>
        <a:p>
          <a:endParaRPr lang="fr-FR"/>
        </a:p>
      </dgm:t>
    </dgm:pt>
    <dgm:pt modelId="{3606C28F-008B-4F92-9080-CEAE2065FB62}" type="sibTrans" cxnId="{1AE595F6-D0F0-4974-91C7-FAF98085356B}">
      <dgm:prSet/>
      <dgm:spPr/>
      <dgm:t>
        <a:bodyPr/>
        <a:lstStyle/>
        <a:p>
          <a:endParaRPr lang="fr-FR"/>
        </a:p>
      </dgm:t>
    </dgm:pt>
    <dgm:pt modelId="{80EF5780-BF10-4DEB-9F03-573E6CC264BD}">
      <dgm:prSet phldrT="[Texte]"/>
      <dgm:spPr/>
      <dgm:t>
        <a:bodyPr/>
        <a:lstStyle/>
        <a:p>
          <a:r>
            <a:rPr lang="fr-FR" dirty="0"/>
            <a:t>Elémentaires:</a:t>
          </a:r>
        </a:p>
        <a:p>
          <a:r>
            <a:rPr lang="fr-FR" dirty="0" err="1"/>
            <a:t>Archiac</a:t>
          </a:r>
          <a:endParaRPr lang="fr-FR" dirty="0"/>
        </a:p>
        <a:p>
          <a:r>
            <a:rPr lang="fr-FR" dirty="0" err="1"/>
            <a:t>Arthenac</a:t>
          </a:r>
          <a:endParaRPr lang="fr-FR" dirty="0"/>
        </a:p>
        <a:p>
          <a:r>
            <a:rPr lang="fr-FR" dirty="0"/>
            <a:t>St </a:t>
          </a:r>
          <a:r>
            <a:rPr lang="fr-FR" dirty="0" err="1"/>
            <a:t>Ciers</a:t>
          </a:r>
          <a:r>
            <a:rPr lang="fr-FR" dirty="0"/>
            <a:t> Champagne</a:t>
          </a:r>
        </a:p>
        <a:p>
          <a:r>
            <a:rPr lang="fr-FR" dirty="0"/>
            <a:t>Brie S/</a:t>
          </a:r>
          <a:r>
            <a:rPr lang="fr-FR" dirty="0" err="1"/>
            <a:t>Archiac</a:t>
          </a:r>
          <a:endParaRPr lang="fr-FR" dirty="0"/>
        </a:p>
        <a:p>
          <a:r>
            <a:rPr lang="fr-FR" dirty="0"/>
            <a:t>St </a:t>
          </a:r>
          <a:r>
            <a:rPr lang="fr-FR" dirty="0" err="1"/>
            <a:t>Maigrin</a:t>
          </a:r>
          <a:endParaRPr lang="fr-FR" dirty="0"/>
        </a:p>
      </dgm:t>
    </dgm:pt>
    <dgm:pt modelId="{09BEFA6F-BE6A-4EB5-A902-A197693B5628}" type="parTrans" cxnId="{76E06DF6-F58D-4804-B8CE-FF7B67EE46B7}">
      <dgm:prSet/>
      <dgm:spPr/>
      <dgm:t>
        <a:bodyPr/>
        <a:lstStyle/>
        <a:p>
          <a:endParaRPr lang="fr-FR"/>
        </a:p>
      </dgm:t>
    </dgm:pt>
    <dgm:pt modelId="{9245454F-8C1F-42B5-B372-E1EC6420B03B}" type="sibTrans" cxnId="{76E06DF6-F58D-4804-B8CE-FF7B67EE46B7}">
      <dgm:prSet/>
      <dgm:spPr/>
      <dgm:t>
        <a:bodyPr/>
        <a:lstStyle/>
        <a:p>
          <a:endParaRPr lang="fr-FR"/>
        </a:p>
      </dgm:t>
    </dgm:pt>
    <dgm:pt modelId="{7F2562BC-0F00-46C6-916B-02E451B9341B}">
      <dgm:prSet phldrT="[Texte]"/>
      <dgm:spPr/>
      <dgm:t>
        <a:bodyPr/>
        <a:lstStyle/>
        <a:p>
          <a:r>
            <a:rPr lang="fr-FR" dirty="0"/>
            <a:t>St Genis </a:t>
          </a:r>
          <a:r>
            <a:rPr lang="fr-FR" dirty="0" err="1"/>
            <a:t>elem</a:t>
          </a:r>
          <a:endParaRPr lang="fr-FR" dirty="0"/>
        </a:p>
        <a:p>
          <a:r>
            <a:rPr lang="fr-FR" dirty="0" err="1"/>
            <a:t>Plassac</a:t>
          </a:r>
          <a:endParaRPr lang="fr-FR" dirty="0"/>
        </a:p>
        <a:p>
          <a:r>
            <a:rPr lang="fr-FR" dirty="0"/>
            <a:t>St Georges </a:t>
          </a:r>
          <a:r>
            <a:rPr lang="fr-FR" dirty="0" err="1"/>
            <a:t>Antignac</a:t>
          </a:r>
          <a:endParaRPr lang="fr-FR" dirty="0"/>
        </a:p>
        <a:p>
          <a:r>
            <a:rPr lang="fr-FR" dirty="0" err="1"/>
            <a:t>Mosnac</a:t>
          </a:r>
          <a:endParaRPr lang="fr-FR" dirty="0"/>
        </a:p>
      </dgm:t>
    </dgm:pt>
    <dgm:pt modelId="{44ED4B1A-2451-44AF-83A3-8DCAB1EF751A}" type="parTrans" cxnId="{96DE21A0-F2CF-4601-9181-1B4E5C13F94F}">
      <dgm:prSet/>
      <dgm:spPr/>
      <dgm:t>
        <a:bodyPr/>
        <a:lstStyle/>
        <a:p>
          <a:endParaRPr lang="fr-FR"/>
        </a:p>
      </dgm:t>
    </dgm:pt>
    <dgm:pt modelId="{AD12EBFA-B451-43B4-BD78-93A6EBCF817C}" type="sibTrans" cxnId="{96DE21A0-F2CF-4601-9181-1B4E5C13F94F}">
      <dgm:prSet/>
      <dgm:spPr/>
      <dgm:t>
        <a:bodyPr/>
        <a:lstStyle/>
        <a:p>
          <a:endParaRPr lang="fr-FR"/>
        </a:p>
      </dgm:t>
    </dgm:pt>
    <dgm:pt modelId="{190CFD13-04E3-412E-AD67-15AE4A43E2BF}" type="pres">
      <dgm:prSet presAssocID="{46F6E51E-5A8E-48AE-A6BE-3D6B6A803F2D}" presName="Name0" presStyleCnt="0">
        <dgm:presLayoutVars>
          <dgm:dir/>
          <dgm:resizeHandles val="exact"/>
        </dgm:presLayoutVars>
      </dgm:prSet>
      <dgm:spPr/>
      <dgm:t>
        <a:bodyPr/>
        <a:lstStyle/>
        <a:p>
          <a:endParaRPr lang="fr-FR"/>
        </a:p>
      </dgm:t>
    </dgm:pt>
    <dgm:pt modelId="{AD0FBE7F-4CB4-4CCF-8916-CA2F432FF3EA}" type="pres">
      <dgm:prSet presAssocID="{3748607F-631A-4C81-9FB9-063D526223BD}" presName="Name5" presStyleLbl="vennNode1" presStyleIdx="0" presStyleCnt="4">
        <dgm:presLayoutVars>
          <dgm:bulletEnabled val="1"/>
        </dgm:presLayoutVars>
      </dgm:prSet>
      <dgm:spPr/>
      <dgm:t>
        <a:bodyPr/>
        <a:lstStyle/>
        <a:p>
          <a:endParaRPr lang="fr-FR"/>
        </a:p>
      </dgm:t>
    </dgm:pt>
    <dgm:pt modelId="{57F602D4-90BF-4CFA-9FD0-7E6B6CEE7BCF}" type="pres">
      <dgm:prSet presAssocID="{2C69FB5A-2E99-467F-B0D1-F0EF3BDBF3E6}" presName="space" presStyleCnt="0"/>
      <dgm:spPr/>
    </dgm:pt>
    <dgm:pt modelId="{47440171-8A26-4E0D-93CD-F7A7FB3C9637}" type="pres">
      <dgm:prSet presAssocID="{BF3F5373-3281-4B94-88A8-0EFC4874248F}" presName="Name5" presStyleLbl="vennNode1" presStyleIdx="1" presStyleCnt="4">
        <dgm:presLayoutVars>
          <dgm:bulletEnabled val="1"/>
        </dgm:presLayoutVars>
      </dgm:prSet>
      <dgm:spPr/>
      <dgm:t>
        <a:bodyPr/>
        <a:lstStyle/>
        <a:p>
          <a:endParaRPr lang="fr-FR"/>
        </a:p>
      </dgm:t>
    </dgm:pt>
    <dgm:pt modelId="{FAAF6E8D-94CD-44D3-AB36-68940158175F}" type="pres">
      <dgm:prSet presAssocID="{3606C28F-008B-4F92-9080-CEAE2065FB62}" presName="space" presStyleCnt="0"/>
      <dgm:spPr/>
    </dgm:pt>
    <dgm:pt modelId="{1B2604DB-F048-417E-8AAD-9FCEB19C7538}" type="pres">
      <dgm:prSet presAssocID="{80EF5780-BF10-4DEB-9F03-573E6CC264BD}" presName="Name5" presStyleLbl="vennNode1" presStyleIdx="2" presStyleCnt="4">
        <dgm:presLayoutVars>
          <dgm:bulletEnabled val="1"/>
        </dgm:presLayoutVars>
      </dgm:prSet>
      <dgm:spPr/>
      <dgm:t>
        <a:bodyPr/>
        <a:lstStyle/>
        <a:p>
          <a:endParaRPr lang="fr-FR"/>
        </a:p>
      </dgm:t>
    </dgm:pt>
    <dgm:pt modelId="{85064FE9-E797-45E4-967D-F4CB82E568E9}" type="pres">
      <dgm:prSet presAssocID="{9245454F-8C1F-42B5-B372-E1EC6420B03B}" presName="space" presStyleCnt="0"/>
      <dgm:spPr/>
    </dgm:pt>
    <dgm:pt modelId="{90428C72-0290-4F07-9C50-94D8052290C5}" type="pres">
      <dgm:prSet presAssocID="{7F2562BC-0F00-46C6-916B-02E451B9341B}" presName="Name5" presStyleLbl="vennNode1" presStyleIdx="3" presStyleCnt="4">
        <dgm:presLayoutVars>
          <dgm:bulletEnabled val="1"/>
        </dgm:presLayoutVars>
      </dgm:prSet>
      <dgm:spPr/>
      <dgm:t>
        <a:bodyPr/>
        <a:lstStyle/>
        <a:p>
          <a:endParaRPr lang="fr-FR"/>
        </a:p>
      </dgm:t>
    </dgm:pt>
  </dgm:ptLst>
  <dgm:cxnLst>
    <dgm:cxn modelId="{1AE595F6-D0F0-4974-91C7-FAF98085356B}" srcId="{46F6E51E-5A8E-48AE-A6BE-3D6B6A803F2D}" destId="{BF3F5373-3281-4B94-88A8-0EFC4874248F}" srcOrd="1" destOrd="0" parTransId="{4F3501B2-F382-49A4-BC49-2E2C0DAA0460}" sibTransId="{3606C28F-008B-4F92-9080-CEAE2065FB62}"/>
    <dgm:cxn modelId="{76E06DF6-F58D-4804-B8CE-FF7B67EE46B7}" srcId="{46F6E51E-5A8E-48AE-A6BE-3D6B6A803F2D}" destId="{80EF5780-BF10-4DEB-9F03-573E6CC264BD}" srcOrd="2" destOrd="0" parTransId="{09BEFA6F-BE6A-4EB5-A902-A197693B5628}" sibTransId="{9245454F-8C1F-42B5-B372-E1EC6420B03B}"/>
    <dgm:cxn modelId="{C54B9976-E3CD-4284-A4F0-E8911A58D617}" type="presOf" srcId="{80EF5780-BF10-4DEB-9F03-573E6CC264BD}" destId="{1B2604DB-F048-417E-8AAD-9FCEB19C7538}" srcOrd="0" destOrd="0" presId="urn:microsoft.com/office/officeart/2005/8/layout/venn3"/>
    <dgm:cxn modelId="{549851F5-A87A-46F0-995D-62C3EFD7339A}" srcId="{46F6E51E-5A8E-48AE-A6BE-3D6B6A803F2D}" destId="{3748607F-631A-4C81-9FB9-063D526223BD}" srcOrd="0" destOrd="0" parTransId="{CF7289EE-5129-423C-9677-02DF97457D41}" sibTransId="{2C69FB5A-2E99-467F-B0D1-F0EF3BDBF3E6}"/>
    <dgm:cxn modelId="{F49B576A-4CA6-4690-85B8-CD57D7AB3CD8}" type="presOf" srcId="{46F6E51E-5A8E-48AE-A6BE-3D6B6A803F2D}" destId="{190CFD13-04E3-412E-AD67-15AE4A43E2BF}" srcOrd="0" destOrd="0" presId="urn:microsoft.com/office/officeart/2005/8/layout/venn3"/>
    <dgm:cxn modelId="{DAD1C284-BF3C-41ED-80CA-C1B44BC5A039}" type="presOf" srcId="{7F2562BC-0F00-46C6-916B-02E451B9341B}" destId="{90428C72-0290-4F07-9C50-94D8052290C5}" srcOrd="0" destOrd="0" presId="urn:microsoft.com/office/officeart/2005/8/layout/venn3"/>
    <dgm:cxn modelId="{F10E8AD0-31AB-426D-AA26-DCF911C49FEF}" type="presOf" srcId="{3748607F-631A-4C81-9FB9-063D526223BD}" destId="{AD0FBE7F-4CB4-4CCF-8916-CA2F432FF3EA}" srcOrd="0" destOrd="0" presId="urn:microsoft.com/office/officeart/2005/8/layout/venn3"/>
    <dgm:cxn modelId="{96DE21A0-F2CF-4601-9181-1B4E5C13F94F}" srcId="{46F6E51E-5A8E-48AE-A6BE-3D6B6A803F2D}" destId="{7F2562BC-0F00-46C6-916B-02E451B9341B}" srcOrd="3" destOrd="0" parTransId="{44ED4B1A-2451-44AF-83A3-8DCAB1EF751A}" sibTransId="{AD12EBFA-B451-43B4-BD78-93A6EBCF817C}"/>
    <dgm:cxn modelId="{BECC7605-9A71-469C-9F49-3BE1282566DD}" type="presOf" srcId="{BF3F5373-3281-4B94-88A8-0EFC4874248F}" destId="{47440171-8A26-4E0D-93CD-F7A7FB3C9637}" srcOrd="0" destOrd="0" presId="urn:microsoft.com/office/officeart/2005/8/layout/venn3"/>
    <dgm:cxn modelId="{2969C8BE-BAD3-40DF-AC15-437E7977890F}" type="presParOf" srcId="{190CFD13-04E3-412E-AD67-15AE4A43E2BF}" destId="{AD0FBE7F-4CB4-4CCF-8916-CA2F432FF3EA}" srcOrd="0" destOrd="0" presId="urn:microsoft.com/office/officeart/2005/8/layout/venn3"/>
    <dgm:cxn modelId="{01106E21-0973-4B34-B23D-533D4C8AEC37}" type="presParOf" srcId="{190CFD13-04E3-412E-AD67-15AE4A43E2BF}" destId="{57F602D4-90BF-4CFA-9FD0-7E6B6CEE7BCF}" srcOrd="1" destOrd="0" presId="urn:microsoft.com/office/officeart/2005/8/layout/venn3"/>
    <dgm:cxn modelId="{A371ABEA-0146-454F-89BD-1632B229ABF9}" type="presParOf" srcId="{190CFD13-04E3-412E-AD67-15AE4A43E2BF}" destId="{47440171-8A26-4E0D-93CD-F7A7FB3C9637}" srcOrd="2" destOrd="0" presId="urn:microsoft.com/office/officeart/2005/8/layout/venn3"/>
    <dgm:cxn modelId="{78278034-4B0D-43AE-A634-F77709BE2BF7}" type="presParOf" srcId="{190CFD13-04E3-412E-AD67-15AE4A43E2BF}" destId="{FAAF6E8D-94CD-44D3-AB36-68940158175F}" srcOrd="3" destOrd="0" presId="urn:microsoft.com/office/officeart/2005/8/layout/venn3"/>
    <dgm:cxn modelId="{43D2683D-4A92-495D-8C8B-13BB74286EF3}" type="presParOf" srcId="{190CFD13-04E3-412E-AD67-15AE4A43E2BF}" destId="{1B2604DB-F048-417E-8AAD-9FCEB19C7538}" srcOrd="4" destOrd="0" presId="urn:microsoft.com/office/officeart/2005/8/layout/venn3"/>
    <dgm:cxn modelId="{3210E264-69DE-4ACE-B686-752614A765BC}" type="presParOf" srcId="{190CFD13-04E3-412E-AD67-15AE4A43E2BF}" destId="{85064FE9-E797-45E4-967D-F4CB82E568E9}" srcOrd="5" destOrd="0" presId="urn:microsoft.com/office/officeart/2005/8/layout/venn3"/>
    <dgm:cxn modelId="{4D6CF22E-D397-4946-8D14-6614C945DA4B}" type="presParOf" srcId="{190CFD13-04E3-412E-AD67-15AE4A43E2BF}" destId="{90428C72-0290-4F07-9C50-94D8052290C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9B2C-E4DA-4007-908B-57A8634D2030}">
      <dsp:nvSpPr>
        <dsp:cNvPr id="0" name=""/>
        <dsp:cNvSpPr/>
      </dsp:nvSpPr>
      <dsp:spPr>
        <a:xfrm>
          <a:off x="1023" y="480351"/>
          <a:ext cx="2159409" cy="1677323"/>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25B38E6E-3222-4121-AB81-11BB13395A59}">
      <dsp:nvSpPr>
        <dsp:cNvPr id="0" name=""/>
        <dsp:cNvSpPr/>
      </dsp:nvSpPr>
      <dsp:spPr>
        <a:xfrm>
          <a:off x="123144" y="1106898"/>
          <a:ext cx="2415607" cy="22687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fr-FR" sz="1900" kern="1200" dirty="0">
              <a:effectLst>
                <a:outerShdw blurRad="38100" dist="38100" dir="2700000" algn="tl">
                  <a:srgbClr val="000000">
                    <a:alpha val="43137"/>
                  </a:srgbClr>
                </a:outerShdw>
              </a:effectLst>
            </a:rPr>
            <a:t>Accompagner la montée en compétence des enseignants</a:t>
          </a:r>
        </a:p>
        <a:p>
          <a:pPr marL="114300" lvl="1" indent="-114300" algn="l" defTabSz="666750">
            <a:lnSpc>
              <a:spcPct val="90000"/>
            </a:lnSpc>
            <a:spcBef>
              <a:spcPct val="0"/>
            </a:spcBef>
            <a:spcAft>
              <a:spcPct val="15000"/>
            </a:spcAft>
            <a:buChar char="••"/>
          </a:pPr>
          <a:r>
            <a:rPr lang="fr-FR" sz="1500" kern="1200" dirty="0"/>
            <a:t>Formation 2023/2024</a:t>
          </a:r>
        </a:p>
        <a:p>
          <a:pPr marL="114300" lvl="1" indent="-114300" algn="l" defTabSz="666750">
            <a:lnSpc>
              <a:spcPct val="90000"/>
            </a:lnSpc>
            <a:spcBef>
              <a:spcPct val="0"/>
            </a:spcBef>
            <a:spcAft>
              <a:spcPct val="15000"/>
            </a:spcAft>
            <a:buChar char="••"/>
          </a:pPr>
          <a:r>
            <a:rPr lang="fr-FR" sz="1500" kern="1200" dirty="0"/>
            <a:t>Néo-titulaires</a:t>
          </a:r>
        </a:p>
        <a:p>
          <a:pPr marL="114300" lvl="1" indent="-114300" algn="l" defTabSz="666750">
            <a:lnSpc>
              <a:spcPct val="90000"/>
            </a:lnSpc>
            <a:spcBef>
              <a:spcPct val="0"/>
            </a:spcBef>
            <a:spcAft>
              <a:spcPct val="15000"/>
            </a:spcAft>
            <a:buChar char="••"/>
          </a:pPr>
          <a:r>
            <a:rPr lang="fr-FR" sz="1500" kern="1200" dirty="0"/>
            <a:t>Les ressources de la circonscription</a:t>
          </a:r>
        </a:p>
      </dsp:txBody>
      <dsp:txXfrm>
        <a:off x="189592" y="1173346"/>
        <a:ext cx="2282711" cy="2135814"/>
      </dsp:txXfrm>
    </dsp:sp>
    <dsp:sp modelId="{2041A60D-BF30-4818-8793-97A76DDD6B31}">
      <dsp:nvSpPr>
        <dsp:cNvPr id="0" name=""/>
        <dsp:cNvSpPr/>
      </dsp:nvSpPr>
      <dsp:spPr>
        <a:xfrm rot="71073">
          <a:off x="2501303" y="1167244"/>
          <a:ext cx="340980" cy="369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501314" y="1240054"/>
        <a:ext cx="238686" cy="221601"/>
      </dsp:txXfrm>
    </dsp:sp>
    <dsp:sp modelId="{94A874BF-23C5-4386-9650-5F8E3A5E5E67}">
      <dsp:nvSpPr>
        <dsp:cNvPr id="0" name=""/>
        <dsp:cNvSpPr/>
      </dsp:nvSpPr>
      <dsp:spPr>
        <a:xfrm>
          <a:off x="3134454" y="432218"/>
          <a:ext cx="2235663" cy="1904748"/>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59BE811-9FCC-4544-8640-15E53E33CC14}">
      <dsp:nvSpPr>
        <dsp:cNvPr id="0" name=""/>
        <dsp:cNvSpPr/>
      </dsp:nvSpPr>
      <dsp:spPr>
        <a:xfrm>
          <a:off x="3197766" y="1189922"/>
          <a:ext cx="2609477" cy="223381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fr-FR" sz="1900" kern="1200" dirty="0">
              <a:effectLst>
                <a:outerShdw blurRad="38100" dist="38100" dir="2700000" algn="tl">
                  <a:srgbClr val="000000">
                    <a:alpha val="43137"/>
                  </a:srgbClr>
                </a:outerShdw>
              </a:effectLst>
            </a:rPr>
            <a:t>Favoriser un climat scolaire serein dans une école ouverte sur le monde</a:t>
          </a:r>
        </a:p>
        <a:p>
          <a:pPr marL="114300" lvl="1" indent="-114300" algn="l" defTabSz="577850">
            <a:lnSpc>
              <a:spcPct val="90000"/>
            </a:lnSpc>
            <a:spcBef>
              <a:spcPct val="0"/>
            </a:spcBef>
            <a:spcAft>
              <a:spcPct val="15000"/>
            </a:spcAft>
            <a:buChar char="••"/>
          </a:pPr>
          <a:r>
            <a:rPr lang="fr-FR" sz="1300" kern="1200" dirty="0" err="1"/>
            <a:t>pHARe</a:t>
          </a:r>
          <a:r>
            <a:rPr lang="fr-FR" sz="1300" kern="1200" dirty="0"/>
            <a:t> et plan laïcité</a:t>
          </a:r>
        </a:p>
        <a:p>
          <a:pPr marL="114300" lvl="1" indent="-114300" algn="l" defTabSz="577850">
            <a:lnSpc>
              <a:spcPct val="90000"/>
            </a:lnSpc>
            <a:spcBef>
              <a:spcPct val="0"/>
            </a:spcBef>
            <a:spcAft>
              <a:spcPct val="15000"/>
            </a:spcAft>
            <a:buChar char="••"/>
          </a:pPr>
          <a:r>
            <a:rPr lang="fr-FR" sz="1300" kern="1200" dirty="0"/>
            <a:t>EPS : actualités et projets de circonscription</a:t>
          </a:r>
        </a:p>
        <a:p>
          <a:pPr marL="114300" lvl="1" indent="-114300" algn="l" defTabSz="577850">
            <a:lnSpc>
              <a:spcPct val="90000"/>
            </a:lnSpc>
            <a:spcBef>
              <a:spcPct val="0"/>
            </a:spcBef>
            <a:spcAft>
              <a:spcPct val="15000"/>
            </a:spcAft>
            <a:buChar char="••"/>
          </a:pPr>
          <a:r>
            <a:rPr lang="fr-FR" sz="1300" kern="1200" dirty="0"/>
            <a:t>EAC : équipe ressource</a:t>
          </a:r>
        </a:p>
      </dsp:txBody>
      <dsp:txXfrm>
        <a:off x="3263192" y="1255348"/>
        <a:ext cx="2478625" cy="2102966"/>
      </dsp:txXfrm>
    </dsp:sp>
    <dsp:sp modelId="{ADE5F285-A58A-4F0D-A00A-2E3F4620C24F}">
      <dsp:nvSpPr>
        <dsp:cNvPr id="0" name=""/>
        <dsp:cNvSpPr/>
      </dsp:nvSpPr>
      <dsp:spPr>
        <a:xfrm rot="21547827">
          <a:off x="5731586" y="1174728"/>
          <a:ext cx="361532" cy="369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5731592" y="1249418"/>
        <a:ext cx="253072" cy="221601"/>
      </dsp:txXfrm>
    </dsp:sp>
    <dsp:sp modelId="{DABC24E4-6E03-43E0-B4F5-7E639763B1A4}">
      <dsp:nvSpPr>
        <dsp:cNvPr id="0" name=""/>
        <dsp:cNvSpPr/>
      </dsp:nvSpPr>
      <dsp:spPr>
        <a:xfrm>
          <a:off x="6402947" y="492529"/>
          <a:ext cx="2354785" cy="1683103"/>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AC624D59-4EDA-40B6-BC09-7BCFF1DD15C5}">
      <dsp:nvSpPr>
        <dsp:cNvPr id="0" name=""/>
        <dsp:cNvSpPr/>
      </dsp:nvSpPr>
      <dsp:spPr>
        <a:xfrm>
          <a:off x="6499783" y="1149209"/>
          <a:ext cx="2661553" cy="22142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FR" sz="1900" kern="1200" dirty="0">
              <a:effectLst>
                <a:outerShdw blurRad="38100" dist="38100" dir="2700000" algn="tl">
                  <a:srgbClr val="000000">
                    <a:alpha val="43137"/>
                  </a:srgbClr>
                </a:outerShdw>
              </a:effectLst>
            </a:rPr>
            <a:t>Améliorer les résultats des élèves en matière d’apprentissages fondamentaux</a:t>
          </a:r>
        </a:p>
        <a:p>
          <a:pPr marL="114300" lvl="1" indent="-114300" algn="l" defTabSz="533400">
            <a:lnSpc>
              <a:spcPct val="90000"/>
            </a:lnSpc>
            <a:spcBef>
              <a:spcPct val="0"/>
            </a:spcBef>
            <a:spcAft>
              <a:spcPct val="15000"/>
            </a:spcAft>
            <a:buChar char="••"/>
          </a:pPr>
          <a:r>
            <a:rPr lang="fr-FR" sz="1200" kern="1200" dirty="0"/>
            <a:t>Pôle ressource de circonscription</a:t>
          </a:r>
        </a:p>
        <a:p>
          <a:pPr marL="114300" lvl="1" indent="-114300" algn="l" defTabSz="533400">
            <a:lnSpc>
              <a:spcPct val="90000"/>
            </a:lnSpc>
            <a:spcBef>
              <a:spcPct val="0"/>
            </a:spcBef>
            <a:spcAft>
              <a:spcPct val="15000"/>
            </a:spcAft>
            <a:buChar char="••"/>
          </a:pPr>
          <a:r>
            <a:rPr lang="fr-FR" sz="1200" kern="1200" dirty="0"/>
            <a:t>Ressources à disposition</a:t>
          </a:r>
        </a:p>
        <a:p>
          <a:pPr marL="114300" lvl="1" indent="-114300" algn="l" defTabSz="533400">
            <a:lnSpc>
              <a:spcPct val="90000"/>
            </a:lnSpc>
            <a:spcBef>
              <a:spcPct val="0"/>
            </a:spcBef>
            <a:spcAft>
              <a:spcPct val="15000"/>
            </a:spcAft>
            <a:buChar char="••"/>
          </a:pPr>
          <a:r>
            <a:rPr lang="fr-FR" sz="1200" kern="1200" dirty="0"/>
            <a:t>Point Pacte</a:t>
          </a:r>
        </a:p>
      </dsp:txBody>
      <dsp:txXfrm>
        <a:off x="6564635" y="1214061"/>
        <a:ext cx="2531849" cy="2084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FBE7F-4CB4-4CCF-8916-CA2F432FF3EA}">
      <dsp:nvSpPr>
        <dsp:cNvPr id="0" name=""/>
        <dsp:cNvSpPr/>
      </dsp:nvSpPr>
      <dsp:spPr>
        <a:xfrm>
          <a:off x="3537" y="818365"/>
          <a:ext cx="3549223" cy="354922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195326" tIns="25400" rIns="195326" bIns="25400" numCol="1" spcCol="1270" anchor="ctr" anchorCtr="0">
          <a:noAutofit/>
        </a:bodyPr>
        <a:lstStyle/>
        <a:p>
          <a:pPr lvl="0" algn="ctr" defTabSz="889000">
            <a:lnSpc>
              <a:spcPct val="90000"/>
            </a:lnSpc>
            <a:spcBef>
              <a:spcPct val="0"/>
            </a:spcBef>
            <a:spcAft>
              <a:spcPct val="35000"/>
            </a:spcAft>
          </a:pPr>
          <a:r>
            <a:rPr lang="fr-FR" sz="2000" kern="1200" dirty="0"/>
            <a:t>Jonzac Malraux</a:t>
          </a:r>
        </a:p>
      </dsp:txBody>
      <dsp:txXfrm>
        <a:off x="523309" y="1338137"/>
        <a:ext cx="2509679" cy="2509679"/>
      </dsp:txXfrm>
    </dsp:sp>
    <dsp:sp modelId="{47440171-8A26-4E0D-93CD-F7A7FB3C9637}">
      <dsp:nvSpPr>
        <dsp:cNvPr id="0" name=""/>
        <dsp:cNvSpPr/>
      </dsp:nvSpPr>
      <dsp:spPr>
        <a:xfrm>
          <a:off x="2842916" y="818365"/>
          <a:ext cx="3549223" cy="3549223"/>
        </a:xfrm>
        <a:prstGeom prst="ellipse">
          <a:avLst/>
        </a:prstGeom>
        <a:solidFill>
          <a:schemeClr val="accent5">
            <a:alpha val="50000"/>
            <a:hueOff val="-871962"/>
            <a:satOff val="5188"/>
            <a:lumOff val="2091"/>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195326" tIns="25400" rIns="195326" bIns="25400" numCol="1" spcCol="1270" anchor="ctr" anchorCtr="0">
          <a:noAutofit/>
        </a:bodyPr>
        <a:lstStyle/>
        <a:p>
          <a:pPr lvl="0" algn="ctr" defTabSz="889000">
            <a:lnSpc>
              <a:spcPct val="90000"/>
            </a:lnSpc>
            <a:spcBef>
              <a:spcPct val="0"/>
            </a:spcBef>
            <a:spcAft>
              <a:spcPct val="35000"/>
            </a:spcAft>
          </a:pPr>
          <a:r>
            <a:rPr lang="fr-FR" sz="2000" kern="1200" dirty="0"/>
            <a:t>Maternelles:</a:t>
          </a:r>
        </a:p>
        <a:p>
          <a:pPr lvl="0" algn="ctr" defTabSz="889000">
            <a:lnSpc>
              <a:spcPct val="90000"/>
            </a:lnSpc>
            <a:spcBef>
              <a:spcPct val="0"/>
            </a:spcBef>
            <a:spcAft>
              <a:spcPct val="35000"/>
            </a:spcAft>
          </a:pPr>
          <a:r>
            <a:rPr lang="fr-FR" sz="2000" kern="1200" dirty="0"/>
            <a:t>La Ruche</a:t>
          </a:r>
        </a:p>
        <a:p>
          <a:pPr lvl="0" algn="ctr" defTabSz="889000">
            <a:lnSpc>
              <a:spcPct val="90000"/>
            </a:lnSpc>
            <a:spcBef>
              <a:spcPct val="0"/>
            </a:spcBef>
            <a:spcAft>
              <a:spcPct val="35000"/>
            </a:spcAft>
          </a:pPr>
          <a:r>
            <a:rPr lang="fr-FR" sz="2000" kern="1200" dirty="0"/>
            <a:t>Le Parc</a:t>
          </a:r>
        </a:p>
        <a:p>
          <a:pPr lvl="0" algn="ctr" defTabSz="889000">
            <a:lnSpc>
              <a:spcPct val="90000"/>
            </a:lnSpc>
            <a:spcBef>
              <a:spcPct val="0"/>
            </a:spcBef>
            <a:spcAft>
              <a:spcPct val="35000"/>
            </a:spcAft>
          </a:pPr>
          <a:r>
            <a:rPr lang="fr-FR" sz="2000" kern="1200" dirty="0"/>
            <a:t>St </a:t>
          </a:r>
          <a:r>
            <a:rPr lang="fr-FR" sz="2000" kern="1200" dirty="0" err="1"/>
            <a:t>Maigrin</a:t>
          </a:r>
          <a:endParaRPr lang="fr-FR" sz="2000" kern="1200" dirty="0"/>
        </a:p>
        <a:p>
          <a:pPr lvl="0" algn="ctr" defTabSz="889000">
            <a:lnSpc>
              <a:spcPct val="90000"/>
            </a:lnSpc>
            <a:spcBef>
              <a:spcPct val="0"/>
            </a:spcBef>
            <a:spcAft>
              <a:spcPct val="35000"/>
            </a:spcAft>
          </a:pPr>
          <a:r>
            <a:rPr lang="fr-FR" sz="2000" kern="1200" dirty="0"/>
            <a:t>Allas Champagne</a:t>
          </a:r>
        </a:p>
        <a:p>
          <a:pPr lvl="0" algn="ctr" defTabSz="889000">
            <a:lnSpc>
              <a:spcPct val="90000"/>
            </a:lnSpc>
            <a:spcBef>
              <a:spcPct val="0"/>
            </a:spcBef>
            <a:spcAft>
              <a:spcPct val="35000"/>
            </a:spcAft>
          </a:pPr>
          <a:r>
            <a:rPr lang="fr-FR" sz="2000" kern="1200" dirty="0" err="1"/>
            <a:t>Archiac</a:t>
          </a:r>
          <a:endParaRPr lang="fr-FR" sz="2000" kern="1200" dirty="0"/>
        </a:p>
      </dsp:txBody>
      <dsp:txXfrm>
        <a:off x="3362688" y="1338137"/>
        <a:ext cx="2509679" cy="2509679"/>
      </dsp:txXfrm>
    </dsp:sp>
    <dsp:sp modelId="{1B2604DB-F048-417E-8AAD-9FCEB19C7538}">
      <dsp:nvSpPr>
        <dsp:cNvPr id="0" name=""/>
        <dsp:cNvSpPr/>
      </dsp:nvSpPr>
      <dsp:spPr>
        <a:xfrm>
          <a:off x="5682294" y="818365"/>
          <a:ext cx="3549223" cy="3549223"/>
        </a:xfrm>
        <a:prstGeom prst="ellipse">
          <a:avLst/>
        </a:prstGeom>
        <a:solidFill>
          <a:schemeClr val="accent5">
            <a:alpha val="50000"/>
            <a:hueOff val="-1743925"/>
            <a:satOff val="10375"/>
            <a:lumOff val="4183"/>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195326" tIns="25400" rIns="195326" bIns="25400" numCol="1" spcCol="1270" anchor="ctr" anchorCtr="0">
          <a:noAutofit/>
        </a:bodyPr>
        <a:lstStyle/>
        <a:p>
          <a:pPr lvl="0" algn="ctr" defTabSz="889000">
            <a:lnSpc>
              <a:spcPct val="90000"/>
            </a:lnSpc>
            <a:spcBef>
              <a:spcPct val="0"/>
            </a:spcBef>
            <a:spcAft>
              <a:spcPct val="35000"/>
            </a:spcAft>
          </a:pPr>
          <a:r>
            <a:rPr lang="fr-FR" sz="2000" kern="1200" dirty="0"/>
            <a:t>Elémentaires:</a:t>
          </a:r>
        </a:p>
        <a:p>
          <a:pPr lvl="0" algn="ctr" defTabSz="889000">
            <a:lnSpc>
              <a:spcPct val="90000"/>
            </a:lnSpc>
            <a:spcBef>
              <a:spcPct val="0"/>
            </a:spcBef>
            <a:spcAft>
              <a:spcPct val="35000"/>
            </a:spcAft>
          </a:pPr>
          <a:r>
            <a:rPr lang="fr-FR" sz="2000" kern="1200" dirty="0" err="1"/>
            <a:t>Archiac</a:t>
          </a:r>
          <a:endParaRPr lang="fr-FR" sz="2000" kern="1200" dirty="0"/>
        </a:p>
        <a:p>
          <a:pPr lvl="0" algn="ctr" defTabSz="889000">
            <a:lnSpc>
              <a:spcPct val="90000"/>
            </a:lnSpc>
            <a:spcBef>
              <a:spcPct val="0"/>
            </a:spcBef>
            <a:spcAft>
              <a:spcPct val="35000"/>
            </a:spcAft>
          </a:pPr>
          <a:r>
            <a:rPr lang="fr-FR" sz="2000" kern="1200" dirty="0" err="1"/>
            <a:t>Arthenac</a:t>
          </a:r>
          <a:endParaRPr lang="fr-FR" sz="2000" kern="1200" dirty="0"/>
        </a:p>
        <a:p>
          <a:pPr lvl="0" algn="ctr" defTabSz="889000">
            <a:lnSpc>
              <a:spcPct val="90000"/>
            </a:lnSpc>
            <a:spcBef>
              <a:spcPct val="0"/>
            </a:spcBef>
            <a:spcAft>
              <a:spcPct val="35000"/>
            </a:spcAft>
          </a:pPr>
          <a:r>
            <a:rPr lang="fr-FR" sz="2000" kern="1200" dirty="0"/>
            <a:t>St </a:t>
          </a:r>
          <a:r>
            <a:rPr lang="fr-FR" sz="2000" kern="1200" dirty="0" err="1"/>
            <a:t>Ciers</a:t>
          </a:r>
          <a:r>
            <a:rPr lang="fr-FR" sz="2000" kern="1200" dirty="0"/>
            <a:t> Champagne</a:t>
          </a:r>
        </a:p>
        <a:p>
          <a:pPr lvl="0" algn="ctr" defTabSz="889000">
            <a:lnSpc>
              <a:spcPct val="90000"/>
            </a:lnSpc>
            <a:spcBef>
              <a:spcPct val="0"/>
            </a:spcBef>
            <a:spcAft>
              <a:spcPct val="35000"/>
            </a:spcAft>
          </a:pPr>
          <a:r>
            <a:rPr lang="fr-FR" sz="2000" kern="1200" dirty="0"/>
            <a:t>Brie S/</a:t>
          </a:r>
          <a:r>
            <a:rPr lang="fr-FR" sz="2000" kern="1200" dirty="0" err="1"/>
            <a:t>Archiac</a:t>
          </a:r>
          <a:endParaRPr lang="fr-FR" sz="2000" kern="1200" dirty="0"/>
        </a:p>
        <a:p>
          <a:pPr lvl="0" algn="ctr" defTabSz="889000">
            <a:lnSpc>
              <a:spcPct val="90000"/>
            </a:lnSpc>
            <a:spcBef>
              <a:spcPct val="0"/>
            </a:spcBef>
            <a:spcAft>
              <a:spcPct val="35000"/>
            </a:spcAft>
          </a:pPr>
          <a:r>
            <a:rPr lang="fr-FR" sz="2000" kern="1200" dirty="0"/>
            <a:t>St </a:t>
          </a:r>
          <a:r>
            <a:rPr lang="fr-FR" sz="2000" kern="1200" dirty="0" err="1"/>
            <a:t>Maigrin</a:t>
          </a:r>
          <a:endParaRPr lang="fr-FR" sz="2000" kern="1200" dirty="0"/>
        </a:p>
      </dsp:txBody>
      <dsp:txXfrm>
        <a:off x="6202066" y="1338137"/>
        <a:ext cx="2509679" cy="2509679"/>
      </dsp:txXfrm>
    </dsp:sp>
    <dsp:sp modelId="{90428C72-0290-4F07-9C50-94D8052290C5}">
      <dsp:nvSpPr>
        <dsp:cNvPr id="0" name=""/>
        <dsp:cNvSpPr/>
      </dsp:nvSpPr>
      <dsp:spPr>
        <a:xfrm>
          <a:off x="8521673" y="818365"/>
          <a:ext cx="3549223" cy="3549223"/>
        </a:xfrm>
        <a:prstGeom prst="ellipse">
          <a:avLst/>
        </a:prstGeom>
        <a:solidFill>
          <a:schemeClr val="accent5">
            <a:alpha val="50000"/>
            <a:hueOff val="-2615887"/>
            <a:satOff val="15563"/>
            <a:lumOff val="6274"/>
            <a:alphaOff val="0"/>
          </a:schemeClr>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tx1"/>
        </a:fontRef>
      </dsp:style>
      <dsp:txBody>
        <a:bodyPr spcFirstLastPara="0" vert="horz" wrap="square" lIns="195326" tIns="25400" rIns="195326" bIns="25400" numCol="1" spcCol="1270" anchor="ctr" anchorCtr="0">
          <a:noAutofit/>
        </a:bodyPr>
        <a:lstStyle/>
        <a:p>
          <a:pPr lvl="0" algn="ctr" defTabSz="889000">
            <a:lnSpc>
              <a:spcPct val="90000"/>
            </a:lnSpc>
            <a:spcBef>
              <a:spcPct val="0"/>
            </a:spcBef>
            <a:spcAft>
              <a:spcPct val="35000"/>
            </a:spcAft>
          </a:pPr>
          <a:r>
            <a:rPr lang="fr-FR" sz="2000" kern="1200" dirty="0"/>
            <a:t>St Genis </a:t>
          </a:r>
          <a:r>
            <a:rPr lang="fr-FR" sz="2000" kern="1200" dirty="0" err="1"/>
            <a:t>elem</a:t>
          </a:r>
          <a:endParaRPr lang="fr-FR" sz="2000" kern="1200" dirty="0"/>
        </a:p>
        <a:p>
          <a:pPr lvl="0" algn="ctr" defTabSz="889000">
            <a:lnSpc>
              <a:spcPct val="90000"/>
            </a:lnSpc>
            <a:spcBef>
              <a:spcPct val="0"/>
            </a:spcBef>
            <a:spcAft>
              <a:spcPct val="35000"/>
            </a:spcAft>
          </a:pPr>
          <a:r>
            <a:rPr lang="fr-FR" sz="2000" kern="1200" dirty="0" err="1"/>
            <a:t>Plassac</a:t>
          </a:r>
          <a:endParaRPr lang="fr-FR" sz="2000" kern="1200" dirty="0"/>
        </a:p>
        <a:p>
          <a:pPr lvl="0" algn="ctr" defTabSz="889000">
            <a:lnSpc>
              <a:spcPct val="90000"/>
            </a:lnSpc>
            <a:spcBef>
              <a:spcPct val="0"/>
            </a:spcBef>
            <a:spcAft>
              <a:spcPct val="35000"/>
            </a:spcAft>
          </a:pPr>
          <a:r>
            <a:rPr lang="fr-FR" sz="2000" kern="1200" dirty="0"/>
            <a:t>St Georges </a:t>
          </a:r>
          <a:r>
            <a:rPr lang="fr-FR" sz="2000" kern="1200" dirty="0" err="1"/>
            <a:t>Antignac</a:t>
          </a:r>
          <a:endParaRPr lang="fr-FR" sz="2000" kern="1200" dirty="0"/>
        </a:p>
        <a:p>
          <a:pPr lvl="0" algn="ctr" defTabSz="889000">
            <a:lnSpc>
              <a:spcPct val="90000"/>
            </a:lnSpc>
            <a:spcBef>
              <a:spcPct val="0"/>
            </a:spcBef>
            <a:spcAft>
              <a:spcPct val="35000"/>
            </a:spcAft>
          </a:pPr>
          <a:r>
            <a:rPr lang="fr-FR" sz="2000" kern="1200" dirty="0" err="1"/>
            <a:t>Mosnac</a:t>
          </a:r>
          <a:endParaRPr lang="fr-FR" sz="2000" kern="1200" dirty="0"/>
        </a:p>
      </dsp:txBody>
      <dsp:txXfrm>
        <a:off x="9041445" y="1338137"/>
        <a:ext cx="2509679" cy="25096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Trebuchet MS"/>
              </a:rPr>
              <a:t>Cliquez pour déplacer la diapo</a:t>
            </a:r>
          </a:p>
        </p:txBody>
      </p:sp>
      <p:sp>
        <p:nvSpPr>
          <p:cNvPr id="22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fr-FR" sz="2000" b="0" strike="noStrike" spc="-1">
                <a:solidFill>
                  <a:srgbClr val="000000"/>
                </a:solidFill>
                <a:latin typeface="Arial"/>
              </a:rPr>
              <a:t>Cliquez pour modifier le format des notes</a:t>
            </a:r>
          </a:p>
        </p:txBody>
      </p:sp>
      <p:sp>
        <p:nvSpPr>
          <p:cNvPr id="22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&lt;en-tête&gt;</a:t>
            </a:r>
          </a:p>
        </p:txBody>
      </p:sp>
      <p:sp>
        <p:nvSpPr>
          <p:cNvPr id="222" name="PlaceHolder 4"/>
          <p:cNvSpPr>
            <a:spLocks noGrp="1"/>
          </p:cNvSpPr>
          <p:nvPr>
            <p:ph type="dt" idx="13"/>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&lt;date/heure&gt;</a:t>
            </a:r>
          </a:p>
        </p:txBody>
      </p:sp>
      <p:sp>
        <p:nvSpPr>
          <p:cNvPr id="223" name="PlaceHolder 5"/>
          <p:cNvSpPr>
            <a:spLocks noGrp="1"/>
          </p:cNvSpPr>
          <p:nvPr>
            <p:ph type="ftr" idx="14"/>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&lt;pied de page&gt;</a:t>
            </a:r>
          </a:p>
        </p:txBody>
      </p:sp>
      <p:sp>
        <p:nvSpPr>
          <p:cNvPr id="224" name="PlaceHolder 6"/>
          <p:cNvSpPr>
            <a:spLocks noGrp="1"/>
          </p:cNvSpPr>
          <p:nvPr>
            <p:ph type="sldNum" idx="15"/>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4C70D485-1B3E-4FD8-B37C-C90A75DF9FFE}" type="slidenum">
              <a:rPr lang="fr-FR" sz="1400" b="0" strike="noStrike" spc="-1">
                <a:solidFill>
                  <a:srgbClr val="000000"/>
                </a:solidFill>
                <a:latin typeface="Times New Roman"/>
              </a:rPr>
              <a:t>‹N°›</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482760" y="1279440"/>
            <a:ext cx="6140160" cy="3454200"/>
          </a:xfrm>
          <a:prstGeom prst="rect">
            <a:avLst/>
          </a:prstGeom>
          <a:ln w="0">
            <a:noFill/>
          </a:ln>
        </p:spPr>
      </p:sp>
      <p:sp>
        <p:nvSpPr>
          <p:cNvPr id="412"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pPr indent="0">
              <a:lnSpc>
                <a:spcPct val="100000"/>
              </a:lnSpc>
              <a:buNone/>
              <a:tabLst>
                <a:tab pos="0" algn="l"/>
              </a:tabLst>
            </a:pPr>
            <a:r>
              <a:rPr lang="fr-FR" sz="2000" b="0" strike="noStrike" spc="-1">
                <a:solidFill>
                  <a:srgbClr val="000000"/>
                </a:solidFill>
                <a:latin typeface="Arial"/>
              </a:rPr>
              <a:t>                          Intranet en page d’accueil : article sur le site de circonscription</a:t>
            </a:r>
          </a:p>
          <a:p>
            <a:pPr indent="0">
              <a:lnSpc>
                <a:spcPct val="100000"/>
              </a:lnSpc>
              <a:buNone/>
              <a:tabLst>
                <a:tab pos="0" algn="l"/>
              </a:tabLst>
            </a:pPr>
            <a:r>
              <a:rPr lang="fr-FR" sz="2000" b="0" strike="noStrike" spc="-1">
                <a:solidFill>
                  <a:srgbClr val="000000"/>
                </a:solidFill>
                <a:latin typeface="Arial"/>
              </a:rPr>
              <a:t>                           Toujours communiquer avec l’adresse professionnelle</a:t>
            </a:r>
          </a:p>
        </p:txBody>
      </p:sp>
      <p:sp>
        <p:nvSpPr>
          <p:cNvPr id="413" name="PlaceHolder 3"/>
          <p:cNvSpPr>
            <a:spLocks noGrp="1"/>
          </p:cNvSpPr>
          <p:nvPr>
            <p:ph type="sldNum" idx="16"/>
          </p:nvPr>
        </p:nvSpPr>
        <p:spPr>
          <a:xfrm>
            <a:off x="4024080" y="9721080"/>
            <a:ext cx="3078000" cy="513000"/>
          </a:xfrm>
          <a:prstGeom prst="rect">
            <a:avLst/>
          </a:prstGeom>
          <a:noFill/>
          <a:ln w="0">
            <a:noFill/>
          </a:ln>
        </p:spPr>
        <p:txBody>
          <a:bodyPr lIns="99000" tIns="49680" rIns="99000" bIns="49680"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F4D841B0-24B8-4422-BA6B-994A21ED9635}" type="slidenum">
              <a:rPr lang="fr-FR" sz="1200" b="0" strike="noStrike" spc="-1">
                <a:solidFill>
                  <a:srgbClr val="000000"/>
                </a:solidFill>
                <a:latin typeface="+mn-lt"/>
                <a:ea typeface="+mn-ea"/>
              </a:rPr>
              <a:t>6</a:t>
            </a:fld>
            <a:endParaRPr lang="fr-FR"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482760" y="1279440"/>
            <a:ext cx="6140160" cy="3454200"/>
          </a:xfrm>
          <a:prstGeom prst="rect">
            <a:avLst/>
          </a:prstGeom>
          <a:ln w="0">
            <a:noFill/>
          </a:ln>
        </p:spPr>
      </p:sp>
      <p:sp>
        <p:nvSpPr>
          <p:cNvPr id="415" name="PlaceHolder 2"/>
          <p:cNvSpPr>
            <a:spLocks noGrp="1"/>
          </p:cNvSpPr>
          <p:nvPr>
            <p:ph type="body"/>
          </p:nvPr>
        </p:nvSpPr>
        <p:spPr>
          <a:xfrm>
            <a:off x="710280" y="4925520"/>
            <a:ext cx="5682960" cy="4029480"/>
          </a:xfrm>
          <a:prstGeom prst="rect">
            <a:avLst/>
          </a:prstGeom>
          <a:noFill/>
          <a:ln w="0">
            <a:noFill/>
          </a:ln>
        </p:spPr>
        <p:txBody>
          <a:bodyPr lIns="99000" tIns="49680" rIns="99000" bIns="49680" anchor="t">
            <a:noAutofit/>
          </a:bodyPr>
          <a:lstStyle/>
          <a:p>
            <a:pPr indent="0">
              <a:lnSpc>
                <a:spcPct val="100000"/>
              </a:lnSpc>
              <a:buNone/>
              <a:tabLst>
                <a:tab pos="0" algn="l"/>
              </a:tabLst>
            </a:pPr>
            <a:r>
              <a:rPr lang="fr-FR" sz="2000" b="0" strike="noStrike" spc="-1">
                <a:solidFill>
                  <a:srgbClr val="000000"/>
                </a:solidFill>
                <a:latin typeface="Arial"/>
              </a:rPr>
              <a:t>                          Intranet en page d’accueil : article sur le site de circonscription</a:t>
            </a:r>
          </a:p>
          <a:p>
            <a:pPr indent="0">
              <a:lnSpc>
                <a:spcPct val="100000"/>
              </a:lnSpc>
              <a:buNone/>
              <a:tabLst>
                <a:tab pos="0" algn="l"/>
              </a:tabLst>
            </a:pPr>
            <a:r>
              <a:rPr lang="fr-FR" sz="2000" b="0" strike="noStrike" spc="-1">
                <a:solidFill>
                  <a:srgbClr val="000000"/>
                </a:solidFill>
                <a:latin typeface="Arial"/>
              </a:rPr>
              <a:t>                           Toujours communiquer avec l’adresse professionnelle</a:t>
            </a:r>
          </a:p>
        </p:txBody>
      </p:sp>
      <p:sp>
        <p:nvSpPr>
          <p:cNvPr id="416" name="PlaceHolder 3"/>
          <p:cNvSpPr>
            <a:spLocks noGrp="1"/>
          </p:cNvSpPr>
          <p:nvPr>
            <p:ph type="sldNum" idx="17"/>
          </p:nvPr>
        </p:nvSpPr>
        <p:spPr>
          <a:xfrm>
            <a:off x="4024080" y="9721080"/>
            <a:ext cx="3078000" cy="513000"/>
          </a:xfrm>
          <a:prstGeom prst="rect">
            <a:avLst/>
          </a:prstGeom>
          <a:noFill/>
          <a:ln w="0">
            <a:noFill/>
          </a:ln>
        </p:spPr>
        <p:txBody>
          <a:bodyPr lIns="99000" tIns="49680" rIns="99000" bIns="49680"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8CFE26DA-BE22-4B7D-827F-AD11CAD10FBF}" type="slidenum">
              <a:rPr lang="fr-FR" sz="1200" b="0" strike="noStrike" spc="-1">
                <a:solidFill>
                  <a:srgbClr val="000000"/>
                </a:solidFill>
                <a:latin typeface="+mn-lt"/>
                <a:ea typeface="+mn-ea"/>
              </a:rPr>
              <a:t>7</a:t>
            </a:fld>
            <a:endParaRPr lang="fr-FR"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710280" y="4925520"/>
            <a:ext cx="5682960" cy="4029840"/>
          </a:xfrm>
          <a:prstGeom prst="rect">
            <a:avLst/>
          </a:prstGeom>
          <a:noFill/>
          <a:ln w="0">
            <a:noFill/>
          </a:ln>
        </p:spPr>
        <p:txBody>
          <a:bodyPr lIns="99000" tIns="49680" rIns="99000" bIns="49680" anchor="t">
            <a:noAutofit/>
          </a:bodyPr>
          <a:lstStyle/>
          <a:p>
            <a:pPr indent="0">
              <a:lnSpc>
                <a:spcPct val="115000"/>
              </a:lnSpc>
              <a:spcBef>
                <a:spcPts val="1517"/>
              </a:spcBef>
              <a:buNone/>
              <a:tabLst>
                <a:tab pos="0" algn="l"/>
              </a:tabLst>
            </a:pPr>
            <a:r>
              <a:rPr lang="fr-FR" sz="1400" b="1" strike="noStrike" spc="-1">
                <a:solidFill>
                  <a:srgbClr val="000000"/>
                </a:solidFill>
                <a:latin typeface="Arial"/>
                <a:ea typeface="Arial"/>
              </a:rPr>
              <a:t>Calendrier</a:t>
            </a:r>
            <a:endParaRPr lang="fr-FR" sz="1400" b="0" strike="noStrike" spc="-1">
              <a:solidFill>
                <a:srgbClr val="000000"/>
              </a:solidFill>
              <a:latin typeface="Arial"/>
            </a:endParaRPr>
          </a:p>
          <a:p>
            <a:pPr indent="0">
              <a:lnSpc>
                <a:spcPct val="115000"/>
              </a:lnSpc>
              <a:spcBef>
                <a:spcPts val="1301"/>
              </a:spcBef>
              <a:buNone/>
              <a:tabLst>
                <a:tab pos="0" algn="l"/>
              </a:tabLst>
            </a:pPr>
            <a:r>
              <a:rPr lang="fr-FR" sz="2000" b="0" strike="noStrike" spc="-1">
                <a:solidFill>
                  <a:srgbClr val="000000"/>
                </a:solidFill>
                <a:latin typeface="Arial"/>
                <a:ea typeface="Arial"/>
              </a:rPr>
              <a:t>Ces évaluations CP se déroulent en 2 temps au cours de l'année scolaire. </a:t>
            </a:r>
            <a:endParaRPr lang="fr-FR" sz="2000" b="0" strike="noStrike" spc="-1">
              <a:solidFill>
                <a:srgbClr val="000000"/>
              </a:solidFill>
              <a:latin typeface="Arial"/>
            </a:endParaRPr>
          </a:p>
          <a:p>
            <a:pPr indent="0">
              <a:lnSpc>
                <a:spcPct val="115000"/>
              </a:lnSpc>
              <a:spcBef>
                <a:spcPts val="1301"/>
              </a:spcBef>
              <a:buNone/>
              <a:tabLst>
                <a:tab pos="0" algn="l"/>
              </a:tabLst>
            </a:pPr>
            <a:r>
              <a:rPr lang="fr-FR" sz="2000" b="0" strike="noStrike" spc="-1">
                <a:solidFill>
                  <a:srgbClr val="000000"/>
                </a:solidFill>
                <a:latin typeface="Arial"/>
                <a:ea typeface="Arial"/>
              </a:rPr>
              <a:t>Les </a:t>
            </a:r>
            <a:r>
              <a:rPr lang="fr-FR" sz="2000" b="1" strike="noStrike" spc="-1">
                <a:solidFill>
                  <a:srgbClr val="000000"/>
                </a:solidFill>
                <a:latin typeface="Arial"/>
                <a:ea typeface="Arial"/>
              </a:rPr>
              <a:t>évaluations de début d'année</a:t>
            </a:r>
            <a:r>
              <a:rPr lang="fr-FR" sz="2000" b="0" strike="noStrike" spc="-1">
                <a:solidFill>
                  <a:srgbClr val="000000"/>
                </a:solidFill>
                <a:latin typeface="Arial"/>
                <a:ea typeface="Arial"/>
              </a:rPr>
              <a:t> se tiennent </a:t>
            </a:r>
            <a:r>
              <a:rPr lang="fr-FR" sz="2000" b="1" strike="noStrike" spc="-1">
                <a:solidFill>
                  <a:srgbClr val="000000"/>
                </a:solidFill>
                <a:latin typeface="Arial"/>
                <a:ea typeface="Arial"/>
              </a:rPr>
              <a:t>du lundi 13 septembre au vendredi 24 septembre 2021</a:t>
            </a:r>
            <a:r>
              <a:rPr lang="fr-FR" sz="2000" b="0" strike="noStrike" spc="-1">
                <a:solidFill>
                  <a:srgbClr val="000000"/>
                </a:solidFill>
                <a:latin typeface="Arial"/>
                <a:ea typeface="Arial"/>
              </a:rPr>
              <a:t>. Elles permettent d'identifier les besoins des élèves. Ces évaluations offrent la possibilité pour chaque enseignant d'affiner les informations fournies par la synthèse des compétences de chaque élève établie en fin de grande section de maternelle.</a:t>
            </a:r>
            <a:endParaRPr lang="fr-FR" sz="2000" b="0" strike="noStrike" spc="-1">
              <a:solidFill>
                <a:srgbClr val="000000"/>
              </a:solidFill>
              <a:latin typeface="Arial"/>
            </a:endParaRPr>
          </a:p>
          <a:p>
            <a:pPr indent="0">
              <a:lnSpc>
                <a:spcPct val="115000"/>
              </a:lnSpc>
              <a:spcBef>
                <a:spcPts val="1301"/>
              </a:spcBef>
              <a:buNone/>
              <a:tabLst>
                <a:tab pos="0" algn="l"/>
              </a:tabLst>
            </a:pPr>
            <a:r>
              <a:rPr lang="fr-FR" sz="2000" b="1" strike="noStrike" spc="-1">
                <a:solidFill>
                  <a:srgbClr val="000000"/>
                </a:solidFill>
                <a:latin typeface="Arial"/>
                <a:ea typeface="Arial"/>
              </a:rPr>
              <a:t>Un second temps d'évaluation à mi-parcours</a:t>
            </a:r>
            <a:r>
              <a:rPr lang="fr-FR" sz="2000" b="0" strike="noStrike" spc="-1">
                <a:solidFill>
                  <a:srgbClr val="000000"/>
                </a:solidFill>
                <a:latin typeface="Arial"/>
                <a:ea typeface="Arial"/>
              </a:rPr>
              <a:t> doit se tenir entre le lundi 17 janvier et le vendredi 28 janvier 2022. Il s'agit d'évaluer en milieu d'année les apprentissages des élèves et permettre d'adapter les enseignements en fonction de nouveaux besoins identifiés.</a:t>
            </a:r>
            <a:endParaRPr lang="fr-FR" sz="2000" b="0" strike="noStrike" spc="-1">
              <a:solidFill>
                <a:srgbClr val="000000"/>
              </a:solidFill>
              <a:latin typeface="Arial"/>
            </a:endParaRPr>
          </a:p>
          <a:p>
            <a:pPr indent="0">
              <a:lnSpc>
                <a:spcPct val="115000"/>
              </a:lnSpc>
              <a:spcBef>
                <a:spcPts val="1301"/>
              </a:spcBef>
              <a:buNone/>
              <a:tabLst>
                <a:tab pos="0" algn="l"/>
              </a:tabLst>
            </a:pPr>
            <a:r>
              <a:rPr lang="fr-FR" sz="2000" b="0" strike="noStrike" spc="-1">
                <a:solidFill>
                  <a:srgbClr val="000000"/>
                </a:solidFill>
                <a:latin typeface="Arial"/>
                <a:ea typeface="Arial"/>
              </a:rPr>
              <a:t>Pour chacune de ces deux sessions, </a:t>
            </a:r>
            <a:r>
              <a:rPr lang="fr-FR" sz="2000" b="1" strike="noStrike" spc="-1">
                <a:solidFill>
                  <a:srgbClr val="000000"/>
                </a:solidFill>
                <a:latin typeface="Arial"/>
                <a:ea typeface="Arial"/>
              </a:rPr>
              <a:t>il revient à chaque enseignant de définir le calendrier de passation</a:t>
            </a:r>
            <a:r>
              <a:rPr lang="fr-FR" sz="2000" b="0" strike="noStrike" spc="-1">
                <a:solidFill>
                  <a:srgbClr val="000000"/>
                </a:solidFill>
                <a:latin typeface="Arial"/>
                <a:ea typeface="Arial"/>
              </a:rPr>
              <a:t> pour sa classe </a:t>
            </a:r>
            <a:r>
              <a:rPr lang="fr-FR" sz="2000" b="1" strike="noStrike" spc="-1">
                <a:solidFill>
                  <a:srgbClr val="000000"/>
                </a:solidFill>
                <a:latin typeface="Arial"/>
                <a:ea typeface="Arial"/>
              </a:rPr>
              <a:t>dans le respect des créneaux fixés</a:t>
            </a:r>
            <a:r>
              <a:rPr lang="fr-FR" sz="2000" b="0" strike="noStrike" spc="-1">
                <a:solidFill>
                  <a:srgbClr val="000000"/>
                </a:solidFill>
                <a:latin typeface="Arial"/>
                <a:ea typeface="Arial"/>
              </a:rPr>
              <a:t> ci-dessus. Afin de ne pas surcharger les élèves, il est recommandé l'étalement des épreuves sur des demi-journées distinctes. </a:t>
            </a:r>
            <a:endParaRPr lang="fr-FR" sz="2000" b="0" strike="noStrike" spc="-1">
              <a:solidFill>
                <a:srgbClr val="000000"/>
              </a:solidFill>
              <a:latin typeface="Arial"/>
            </a:endParaRPr>
          </a:p>
          <a:p>
            <a:pPr indent="0">
              <a:lnSpc>
                <a:spcPct val="115000"/>
              </a:lnSpc>
              <a:spcBef>
                <a:spcPts val="1517"/>
              </a:spcBef>
              <a:buNone/>
              <a:tabLst>
                <a:tab pos="0" algn="l"/>
              </a:tabLst>
            </a:pPr>
            <a:r>
              <a:rPr lang="fr-FR" sz="1400" b="1" strike="noStrike" spc="-1">
                <a:solidFill>
                  <a:srgbClr val="000000"/>
                </a:solidFill>
                <a:latin typeface="Arial"/>
                <a:ea typeface="Arial"/>
              </a:rPr>
              <a:t>Modalités</a:t>
            </a:r>
            <a:endParaRPr lang="fr-FR" sz="1400" b="0" strike="noStrike" spc="-1">
              <a:solidFill>
                <a:srgbClr val="000000"/>
              </a:solidFill>
              <a:latin typeface="Arial"/>
            </a:endParaRPr>
          </a:p>
          <a:p>
            <a:pPr indent="0">
              <a:lnSpc>
                <a:spcPct val="115000"/>
              </a:lnSpc>
              <a:spcBef>
                <a:spcPts val="1301"/>
              </a:spcBef>
              <a:buNone/>
              <a:tabLst>
                <a:tab pos="0" algn="l"/>
              </a:tabLst>
            </a:pPr>
            <a:r>
              <a:rPr lang="fr-FR" sz="2000" b="0" strike="noStrike" spc="-1">
                <a:solidFill>
                  <a:srgbClr val="000000"/>
                </a:solidFill>
                <a:latin typeface="Arial"/>
                <a:ea typeface="Arial"/>
              </a:rPr>
              <a:t>Ces évaluations de début CP se composent de </a:t>
            </a:r>
            <a:r>
              <a:rPr lang="fr-FR" sz="2000" b="1" strike="noStrike" spc="-1">
                <a:solidFill>
                  <a:srgbClr val="000000"/>
                </a:solidFill>
                <a:latin typeface="Arial"/>
                <a:ea typeface="Arial"/>
              </a:rPr>
              <a:t>cinq séquences</a:t>
            </a:r>
            <a:r>
              <a:rPr lang="fr-FR" sz="2000" b="0" strike="noStrike" spc="-1">
                <a:solidFill>
                  <a:srgbClr val="000000"/>
                </a:solidFill>
                <a:latin typeface="Arial"/>
                <a:ea typeface="Arial"/>
              </a:rPr>
              <a:t> de 8 à 12 minutes chacune : </a:t>
            </a:r>
            <a:r>
              <a:rPr lang="fr-FR" sz="2000" b="1" strike="noStrike" spc="-1">
                <a:solidFill>
                  <a:srgbClr val="000000"/>
                </a:solidFill>
                <a:latin typeface="Arial"/>
                <a:ea typeface="Arial"/>
              </a:rPr>
              <a:t>trois en français</a:t>
            </a:r>
            <a:r>
              <a:rPr lang="fr-FR" sz="2000" b="0" strike="noStrike" spc="-1">
                <a:solidFill>
                  <a:srgbClr val="000000"/>
                </a:solidFill>
                <a:latin typeface="Arial"/>
                <a:ea typeface="Arial"/>
              </a:rPr>
              <a:t> et </a:t>
            </a:r>
            <a:r>
              <a:rPr lang="fr-FR" sz="2000" b="1" strike="noStrike" spc="-1">
                <a:solidFill>
                  <a:srgbClr val="000000"/>
                </a:solidFill>
                <a:latin typeface="Arial"/>
                <a:ea typeface="Arial"/>
              </a:rPr>
              <a:t>deux en mathématiques.</a:t>
            </a:r>
            <a:r>
              <a:rPr lang="fr-FR" sz="2000" b="0" strike="noStrike" spc="-1">
                <a:solidFill>
                  <a:srgbClr val="000000"/>
                </a:solidFill>
                <a:latin typeface="Arial"/>
                <a:ea typeface="Arial"/>
              </a:rPr>
              <a:t> Chaque élève recevra un seul livret. Pour la passation de chaque séquence, le professeur prend appui sur un protocole spécifique qui lui est fourni dans un guide.</a:t>
            </a:r>
            <a:endParaRPr lang="fr-FR" sz="2000" b="0" strike="noStrike" spc="-1">
              <a:solidFill>
                <a:srgbClr val="000000"/>
              </a:solidFill>
              <a:latin typeface="Arial"/>
            </a:endParaRPr>
          </a:p>
          <a:p>
            <a:pPr marL="495360" indent="0">
              <a:lnSpc>
                <a:spcPct val="100000"/>
              </a:lnSpc>
              <a:spcBef>
                <a:spcPts val="1301"/>
              </a:spcBef>
              <a:buNone/>
              <a:tabLst>
                <a:tab pos="0" algn="l"/>
              </a:tabLst>
            </a:pPr>
            <a:endParaRPr lang="fr-FR" sz="2000" b="0" strike="noStrike" spc="-1">
              <a:solidFill>
                <a:srgbClr val="000000"/>
              </a:solidFill>
              <a:latin typeface="Arial"/>
            </a:endParaRPr>
          </a:p>
        </p:txBody>
      </p:sp>
      <p:sp>
        <p:nvSpPr>
          <p:cNvPr id="418" name="PlaceHolder 2"/>
          <p:cNvSpPr>
            <a:spLocks noGrp="1" noRot="1" noChangeAspect="1"/>
          </p:cNvSpPr>
          <p:nvPr>
            <p:ph type="sldImg"/>
          </p:nvPr>
        </p:nvSpPr>
        <p:spPr>
          <a:xfrm>
            <a:off x="482760" y="1279440"/>
            <a:ext cx="6140160" cy="3454200"/>
          </a:xfrm>
          <a:prstGeom prst="rect">
            <a:avLst/>
          </a:prstGeom>
          <a:ln w="0">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482760" y="1279440"/>
            <a:ext cx="6140160" cy="3454200"/>
          </a:xfrm>
          <a:prstGeom prst="rect">
            <a:avLst/>
          </a:prstGeom>
          <a:ln w="0">
            <a:noFill/>
          </a:ln>
        </p:spPr>
      </p:sp>
      <p:sp>
        <p:nvSpPr>
          <p:cNvPr id="420" name="PlaceHolder 2"/>
          <p:cNvSpPr>
            <a:spLocks noGrp="1"/>
          </p:cNvSpPr>
          <p:nvPr>
            <p:ph type="body"/>
          </p:nvPr>
        </p:nvSpPr>
        <p:spPr>
          <a:xfrm>
            <a:off x="710280" y="4925520"/>
            <a:ext cx="5682960" cy="4029840"/>
          </a:xfrm>
          <a:prstGeom prst="rect">
            <a:avLst/>
          </a:prstGeom>
          <a:noFill/>
          <a:ln w="0">
            <a:noFill/>
          </a:ln>
        </p:spPr>
        <p:txBody>
          <a:bodyPr lIns="99000" tIns="49680" rIns="99000" bIns="49680" anchor="t">
            <a:noAutofit/>
          </a:bodyPr>
          <a:lstStyle/>
          <a:p>
            <a:pPr indent="0">
              <a:lnSpc>
                <a:spcPct val="100000"/>
              </a:lnSpc>
              <a:buNone/>
              <a:tabLst>
                <a:tab pos="0" algn="l"/>
              </a:tabLst>
            </a:pPr>
            <a:r>
              <a:rPr lang="fr-FR" sz="2000" b="0" strike="noStrike" spc="-1">
                <a:solidFill>
                  <a:srgbClr val="000000"/>
                </a:solidFill>
                <a:latin typeface="Arial"/>
              </a:rPr>
              <a:t>                          Intranet en page d’accueil : article sur le site de circonscription</a:t>
            </a:r>
          </a:p>
          <a:p>
            <a:pPr indent="0">
              <a:lnSpc>
                <a:spcPct val="100000"/>
              </a:lnSpc>
              <a:buNone/>
              <a:tabLst>
                <a:tab pos="0" algn="l"/>
              </a:tabLst>
            </a:pPr>
            <a:r>
              <a:rPr lang="fr-FR" sz="2000" b="0" strike="noStrike" spc="-1">
                <a:solidFill>
                  <a:srgbClr val="000000"/>
                </a:solidFill>
                <a:latin typeface="Arial"/>
              </a:rPr>
              <a:t>                           Toujours communiquer avec l’adresse professionnelle</a:t>
            </a:r>
          </a:p>
        </p:txBody>
      </p:sp>
      <p:sp>
        <p:nvSpPr>
          <p:cNvPr id="421" name="PlaceHolder 3"/>
          <p:cNvSpPr>
            <a:spLocks noGrp="1"/>
          </p:cNvSpPr>
          <p:nvPr>
            <p:ph type="sldNum" idx="18"/>
          </p:nvPr>
        </p:nvSpPr>
        <p:spPr>
          <a:xfrm>
            <a:off x="4024080" y="9721080"/>
            <a:ext cx="3078000" cy="513000"/>
          </a:xfrm>
          <a:prstGeom prst="rect">
            <a:avLst/>
          </a:prstGeom>
          <a:noFill/>
          <a:ln w="0">
            <a:noFill/>
          </a:ln>
        </p:spPr>
        <p:txBody>
          <a:bodyPr lIns="99000" tIns="49680" rIns="99000" bIns="49680"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6C3E7A30-3DCF-4C9E-B959-736D48A24ECB}" type="slidenum">
              <a:rPr lang="fr-FR" sz="1200" b="0" strike="noStrike" spc="-1">
                <a:solidFill>
                  <a:srgbClr val="000000"/>
                </a:solidFill>
                <a:latin typeface="+mn-lt"/>
                <a:ea typeface="+mn-ea"/>
              </a:rPr>
              <a:t>14</a:t>
            </a:fld>
            <a:endParaRPr lang="fr-FR"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noRot="1" noChangeAspect="1"/>
          </p:cNvSpPr>
          <p:nvPr>
            <p:ph type="sldImg"/>
          </p:nvPr>
        </p:nvSpPr>
        <p:spPr>
          <a:xfrm>
            <a:off x="482760" y="1279440"/>
            <a:ext cx="6140160" cy="3454200"/>
          </a:xfrm>
          <a:prstGeom prst="rect">
            <a:avLst/>
          </a:prstGeom>
          <a:ln w="0">
            <a:noFill/>
          </a:ln>
        </p:spPr>
      </p:sp>
      <p:sp>
        <p:nvSpPr>
          <p:cNvPr id="423" name="PlaceHolder 2"/>
          <p:cNvSpPr>
            <a:spLocks noGrp="1"/>
          </p:cNvSpPr>
          <p:nvPr>
            <p:ph type="body"/>
          </p:nvPr>
        </p:nvSpPr>
        <p:spPr>
          <a:xfrm>
            <a:off x="710280" y="4925520"/>
            <a:ext cx="5682960" cy="4029840"/>
          </a:xfrm>
          <a:prstGeom prst="rect">
            <a:avLst/>
          </a:prstGeom>
          <a:noFill/>
          <a:ln w="0">
            <a:noFill/>
          </a:ln>
        </p:spPr>
        <p:txBody>
          <a:bodyPr lIns="99000" tIns="49680" rIns="99000" bIns="49680" anchor="t">
            <a:noAutofit/>
          </a:bodyPr>
          <a:lstStyle/>
          <a:p>
            <a:pPr indent="0">
              <a:lnSpc>
                <a:spcPct val="100000"/>
              </a:lnSpc>
              <a:buNone/>
              <a:tabLst>
                <a:tab pos="0" algn="l"/>
              </a:tabLst>
            </a:pPr>
            <a:r>
              <a:rPr lang="fr-FR" sz="2000" b="0" strike="noStrike" spc="-1">
                <a:solidFill>
                  <a:srgbClr val="000000"/>
                </a:solidFill>
                <a:latin typeface="Arial"/>
              </a:rPr>
              <a:t>Assistance technique pour tout problème avec le numérique</a:t>
            </a:r>
          </a:p>
          <a:p>
            <a:pPr indent="0">
              <a:lnSpc>
                <a:spcPct val="100000"/>
              </a:lnSpc>
              <a:buNone/>
              <a:tabLst>
                <a:tab pos="0" algn="l"/>
              </a:tabLst>
            </a:pPr>
            <a:endParaRPr lang="fr-FR" sz="2000" b="0" strike="noStrike" spc="-1">
              <a:solidFill>
                <a:srgbClr val="000000"/>
              </a:solidFill>
              <a:latin typeface="Arial"/>
            </a:endParaRPr>
          </a:p>
          <a:p>
            <a:pPr indent="0">
              <a:lnSpc>
                <a:spcPct val="100000"/>
              </a:lnSpc>
              <a:buNone/>
              <a:tabLst>
                <a:tab pos="0" algn="l"/>
              </a:tabLst>
            </a:pPr>
            <a:endParaRPr lang="fr-FR" sz="2000" b="0" strike="noStrike" spc="-1">
              <a:solidFill>
                <a:srgbClr val="000000"/>
              </a:solidFill>
              <a:latin typeface="Arial"/>
            </a:endParaRPr>
          </a:p>
        </p:txBody>
      </p:sp>
      <p:sp>
        <p:nvSpPr>
          <p:cNvPr id="424" name="PlaceHolder 3"/>
          <p:cNvSpPr>
            <a:spLocks noGrp="1"/>
          </p:cNvSpPr>
          <p:nvPr>
            <p:ph type="sldNum" idx="19"/>
          </p:nvPr>
        </p:nvSpPr>
        <p:spPr>
          <a:xfrm>
            <a:off x="4024080" y="9721080"/>
            <a:ext cx="3078000" cy="513000"/>
          </a:xfrm>
          <a:prstGeom prst="rect">
            <a:avLst/>
          </a:prstGeom>
          <a:noFill/>
          <a:ln w="0">
            <a:noFill/>
          </a:ln>
        </p:spPr>
        <p:txBody>
          <a:bodyPr lIns="99000" tIns="49680" rIns="99000" bIns="49680" anchor="b">
            <a:noAutofit/>
          </a:bodyPr>
          <a:lstStyle>
            <a:lvl1pPr indent="0" algn="r">
              <a:lnSpc>
                <a:spcPct val="100000"/>
              </a:lnSpc>
              <a:buNone/>
              <a:defRPr lang="fr-FR" sz="1200" b="0" strike="noStrike" spc="-1">
                <a:solidFill>
                  <a:srgbClr val="000000"/>
                </a:solidFill>
                <a:latin typeface="+mn-lt"/>
                <a:ea typeface="+mn-ea"/>
              </a:defRPr>
            </a:lvl1pPr>
          </a:lstStyle>
          <a:p>
            <a:pPr indent="0" algn="r">
              <a:lnSpc>
                <a:spcPct val="100000"/>
              </a:lnSpc>
              <a:buNone/>
            </a:pPr>
            <a:fld id="{C62A2F79-56F9-471D-85F8-1AECA169CD26}" type="slidenum">
              <a:rPr lang="fr-FR" sz="1200" b="0" strike="noStrike" spc="-1">
                <a:solidFill>
                  <a:srgbClr val="000000"/>
                </a:solidFill>
                <a:latin typeface="+mn-lt"/>
                <a:ea typeface="+mn-ea"/>
              </a:rPr>
              <a:t>59</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3545E25-E28B-4829-879E-423ABD1B0A07}"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4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82BF39E-6E93-4F76-B940-0FF6AB34480D}"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DC4EA247-F9D8-47E2-BBEB-70BEEED55A92}"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5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8DE76DC9-A31E-42C7-AA33-E53519315430}"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F2FB9A0A-37A6-4E8C-BB48-C11D4C2B5A94}"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F28F54C-F79C-4D4F-974B-A8C3A51D63E6}"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8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0B92D13-A8EB-461A-9BA4-28DEC030565C}"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8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8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FFFD550-0B37-4BC4-AED1-AF2043F0339C}"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47061A0B-0B6D-4AD7-A430-02DE5362EEF5}"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73F7DC18-CE15-4E45-A5AF-C0D840823A7C}"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8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43EDB0C-6A42-4608-8FC7-BE07364A34FF}"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2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8ECABEA-A19E-4709-B49D-4EB148304965}"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94FFD7B-8759-4F2B-8222-EF58ACEBFA6B}"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0D69B05-5FB7-4A19-BF30-F9434B49039F}"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0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0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1FBC75A-0B5E-48CD-91CB-12C0575D3BEA}"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0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0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E8565FC6-3FC1-4518-937F-426510A30371}"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0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1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1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1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1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1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67E89E6B-B523-4A74-9CCF-01EB3567A544}"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836BCAD-745A-4112-A2F8-41577DDD1BE7}"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0FFFDB4-B8CD-48BC-A067-C5598F6161D6}"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37D2C756-7A5B-4170-BFC7-AE74F335E251}"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3AF7A8E6-23A8-4841-945D-37BF52DFEE19}"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C52151B1-44BF-4C4A-82BB-D0EE3306F022}"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1FE4A1C-8CEA-4B70-A7B1-9B64839980E6}"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74E78C6-D551-430F-8F46-6BC5BD9A74F1}"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D8A746DF-4F05-4F58-AD94-3ACB55045694}"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A1D8589-5383-45EE-8CBC-3151232A5D27}"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606DE945-D65C-4DD4-B1A5-B98B533C312F}"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A7AC4CCC-2299-40D1-9689-C2F3A0FF2902}"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76F1BC7B-D1F1-4D83-A790-8049393746FF}" type="slidenum">
              <a:t>‹N°›</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E4BE1C28-AFE1-451E-8FF8-AAD590BEBA1B}" type="slidenum">
              <a:t>‹N°›</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F82EC80-41FD-4F79-A51F-3A0A4BDE5D10}" type="datetimeFigureOut">
              <a:rPr lang="fr-FR" smtClean="0"/>
              <a:t>07/09/2023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C1DA88-F783-4DA6-B0BF-8B3617D81ABE}" type="slidenum">
              <a:rPr lang="fr-FR" smtClean="0"/>
              <a:t>‹N°›</a:t>
            </a:fld>
            <a:endParaRPr lang="fr-FR"/>
          </a:p>
        </p:txBody>
      </p:sp>
    </p:spTree>
    <p:extLst>
      <p:ext uri="{BB962C8B-B14F-4D97-AF65-F5344CB8AC3E}">
        <p14:creationId xmlns:p14="http://schemas.microsoft.com/office/powerpoint/2010/main" val="11171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F82EC80-41FD-4F79-A51F-3A0A4BDE5D10}" type="datetimeFigureOut">
              <a:rPr lang="fr-FR" smtClean="0"/>
              <a:t>07/09/2023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AC1DA88-F783-4DA6-B0BF-8B3617D81ABE}" type="slidenum">
              <a:rPr lang="fr-FR" smtClean="0"/>
              <a:t>‹N°›</a:t>
            </a:fld>
            <a:endParaRPr lang="fr-FR"/>
          </a:p>
        </p:txBody>
      </p:sp>
    </p:spTree>
    <p:extLst>
      <p:ext uri="{BB962C8B-B14F-4D97-AF65-F5344CB8AC3E}">
        <p14:creationId xmlns:p14="http://schemas.microsoft.com/office/powerpoint/2010/main" val="1605934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6E3B80C5-EC01-4397-8CF4-F31576DD6E8F}"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3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BD88D27-4C95-44BB-B5C2-4A35BEEC7C2B}"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8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C41AD0A-2DC2-44DB-A480-243478D53837}"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8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523AC13F-973B-4CE7-B93E-F9046237A08E}"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2D208B34-79E8-4315-94AE-8F4F46780872}"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06926F63-415E-4624-A414-08E5F43E4D40}"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47BBD1D2-D039-41C3-BC10-EE5023C0ECFB}"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9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9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4CA36854-72F9-4C65-B76E-2733F003BAA5}"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19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19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DC234516-7D9B-4BAC-A712-257D0B035657}"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20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0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0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070C9AB0-13FE-4146-B071-3D05A9A2A2A4}"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20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0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A603307B-D94F-4FD2-A0DF-973896B677E4}"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20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0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F91504F6-68D2-434B-9810-7B6EF3255B5A}" type="slidenum">
              <a:t>‹N°›</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CC1EDC0-CC94-4D46-BF85-8C667524B575}"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21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21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512B5C1C-79A7-4F82-9DD1-861A0228B1EA}" type="slidenum">
              <a:t>‹N°›</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8FDEF8FB-3BBF-4A11-AD67-07B51F99B151}"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3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07BACB7-897A-4910-ADB9-95A5AC454117}"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4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45030DA-FC77-4779-AD14-FF5853C61625}"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Trebuchet MS"/>
            </a:endParaRPr>
          </a:p>
        </p:txBody>
      </p:sp>
      <p:sp>
        <p:nvSpPr>
          <p:cNvPr id="4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4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404040"/>
              </a:solidFill>
              <a:latin typeface="Trebuchet MS"/>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10A8463-0155-48D2-800D-0D93A8451850}"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43"/>
          <p:cNvGrpSpPr/>
          <p:nvPr/>
        </p:nvGrpSpPr>
        <p:grpSpPr>
          <a:xfrm>
            <a:off x="0" y="-8640"/>
            <a:ext cx="12191760" cy="6866640"/>
            <a:chOff x="0" y="-8640"/>
            <a:chExt cx="12191760" cy="6866640"/>
          </a:xfrm>
        </p:grpSpPr>
        <p:cxnSp>
          <p:nvCxnSpPr>
            <p:cNvPr id="28" name="Straight Connector 19"/>
            <p:cNvCxnSpPr/>
            <p:nvPr/>
          </p:nvCxnSpPr>
          <p:spPr>
            <a:xfrm>
              <a:off x="9370800" y="0"/>
              <a:ext cx="1219680" cy="6858360"/>
            </a:xfrm>
            <a:prstGeom prst="straightConnector1">
              <a:avLst/>
            </a:prstGeom>
            <a:ln w="9525" cap="rnd">
              <a:solidFill>
                <a:srgbClr val="5FCBEF">
                  <a:alpha val="70000"/>
                </a:srgbClr>
              </a:solidFill>
              <a:round/>
            </a:ln>
          </p:spPr>
        </p:cxnSp>
        <p:cxnSp>
          <p:nvCxnSpPr>
            <p:cNvPr id="2" name="Straight Connector 20"/>
            <p:cNvCxnSpPr/>
            <p:nvPr/>
          </p:nvCxnSpPr>
          <p:spPr>
            <a:xfrm flipH="1">
              <a:off x="7425000" y="3681360"/>
              <a:ext cx="4763880" cy="3177000"/>
            </a:xfrm>
            <a:prstGeom prst="straightConnector1">
              <a:avLst/>
            </a:prstGeom>
            <a:ln w="9525" cap="rnd">
              <a:solidFill>
                <a:srgbClr val="5FCBEF">
                  <a:alpha val="70000"/>
                </a:srgbClr>
              </a:solidFill>
              <a:round/>
            </a:ln>
          </p:spPr>
        </p:cxnSp>
        <p:sp>
          <p:nvSpPr>
            <p:cNvPr id="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5"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9"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0"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grpSp>
        <p:nvGrpSpPr>
          <p:cNvPr id="11" name="Group 15"/>
          <p:cNvGrpSpPr/>
          <p:nvPr/>
        </p:nvGrpSpPr>
        <p:grpSpPr>
          <a:xfrm>
            <a:off x="0" y="-8640"/>
            <a:ext cx="12191760" cy="6866640"/>
            <a:chOff x="0" y="-8640"/>
            <a:chExt cx="12191760" cy="6866640"/>
          </a:xfrm>
        </p:grpSpPr>
        <p:sp>
          <p:nvSpPr>
            <p:cNvPr id="12" name="Freeform 14"/>
            <p:cNvSpPr/>
            <p:nvPr/>
          </p:nvSpPr>
          <p:spPr>
            <a:xfrm>
              <a:off x="0" y="-7920"/>
              <a:ext cx="863280" cy="5697720"/>
            </a:xfrm>
            <a:custGeom>
              <a:avLst/>
              <a:gdLst>
                <a:gd name="textAreaLeft" fmla="*/ 0 w 863280"/>
                <a:gd name="textAreaRight" fmla="*/ 863640 w 863280"/>
                <a:gd name="textAreaTop" fmla="*/ 0 h 5697720"/>
                <a:gd name="textAreaBottom" fmla="*/ 5698080 h 5697720"/>
              </a:gdLst>
              <a:ahLst/>
              <a:cxnLst/>
              <a:rect l="textAreaLeft" t="textAreaTop" r="textAreaRight" b="textAreaBottom"/>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cxnSp>
          <p:nvCxnSpPr>
            <p:cNvPr id="13" name="Straight Connector 18"/>
            <p:cNvCxnSpPr/>
            <p:nvPr/>
          </p:nvCxnSpPr>
          <p:spPr>
            <a:xfrm>
              <a:off x="9370800" y="0"/>
              <a:ext cx="1219680" cy="6858360"/>
            </a:xfrm>
            <a:prstGeom prst="straightConnector1">
              <a:avLst/>
            </a:prstGeom>
            <a:ln w="9525" cap="rnd">
              <a:solidFill>
                <a:srgbClr val="5FCBEF">
                  <a:alpha val="70000"/>
                </a:srgbClr>
              </a:solidFill>
              <a:round/>
            </a:ln>
          </p:spPr>
        </p:cxnSp>
        <p:cxnSp>
          <p:nvCxnSpPr>
            <p:cNvPr id="14" name="Straight Connector 19"/>
            <p:cNvCxnSpPr/>
            <p:nvPr/>
          </p:nvCxnSpPr>
          <p:spPr>
            <a:xfrm flipH="1">
              <a:off x="7425000" y="3681360"/>
              <a:ext cx="4763880" cy="3177000"/>
            </a:xfrm>
            <a:prstGeom prst="straightConnector1">
              <a:avLst/>
            </a:prstGeom>
            <a:ln w="9525" cap="rnd">
              <a:solidFill>
                <a:srgbClr val="5FCBEF">
                  <a:alpha val="70000"/>
                </a:srgbClr>
              </a:solidFill>
              <a:round/>
            </a:ln>
          </p:spPr>
        </p:cxnSp>
        <p:sp>
          <p:nvSpPr>
            <p:cNvPr id="1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 name="Isosceles Triangle 22"/>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21" name="Isosceles Triangle 26"/>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22" name="PlaceHolder 1"/>
          <p:cNvSpPr>
            <a:spLocks noGrp="1"/>
          </p:cNvSpPr>
          <p:nvPr>
            <p:ph type="title"/>
          </p:nvPr>
        </p:nvSpPr>
        <p:spPr>
          <a:xfrm>
            <a:off x="1506960" y="2404440"/>
            <a:ext cx="7766640" cy="1645920"/>
          </a:xfrm>
          <a:prstGeom prst="rect">
            <a:avLst/>
          </a:prstGeom>
          <a:noFill/>
          <a:ln w="0">
            <a:noFill/>
          </a:ln>
        </p:spPr>
        <p:txBody>
          <a:bodyPr anchor="b">
            <a:noAutofit/>
          </a:bodyPr>
          <a:lstStyle/>
          <a:p>
            <a:pPr indent="0" algn="r">
              <a:lnSpc>
                <a:spcPct val="100000"/>
              </a:lnSpc>
              <a:buNone/>
            </a:pPr>
            <a:r>
              <a:rPr lang="fr-FR" sz="5400" b="0" strike="noStrike" spc="-1">
                <a:solidFill>
                  <a:schemeClr val="accent1"/>
                </a:solidFill>
                <a:latin typeface="Trebuchet MS"/>
              </a:rPr>
              <a:t>Modifiez le style du titre</a:t>
            </a:r>
            <a:endParaRPr lang="en-US" sz="5400" b="0" strike="noStrike" spc="-1">
              <a:solidFill>
                <a:srgbClr val="000000"/>
              </a:solidFill>
              <a:latin typeface="Trebuchet MS"/>
            </a:endParaRPr>
          </a:p>
        </p:txBody>
      </p:sp>
      <p:sp>
        <p:nvSpPr>
          <p:cNvPr id="23" name="PlaceHolder 2"/>
          <p:cNvSpPr>
            <a:spLocks noGrp="1"/>
          </p:cNvSpPr>
          <p:nvPr>
            <p:ph type="dt" idx="1"/>
          </p:nvPr>
        </p:nvSpPr>
        <p:spPr>
          <a:xfrm>
            <a:off x="7205040" y="6041520"/>
            <a:ext cx="911520" cy="364680"/>
          </a:xfrm>
          <a:prstGeom prst="rect">
            <a:avLst/>
          </a:prstGeom>
          <a:noFill/>
          <a:ln w="0">
            <a:noFill/>
          </a:ln>
        </p:spPr>
        <p:txBody>
          <a:bodyPr anchor="ctr">
            <a:noAutofit/>
          </a:bodyPr>
          <a:lstStyle>
            <a:lvl1pPr indent="0" algn="r">
              <a:lnSpc>
                <a:spcPct val="100000"/>
              </a:lnSpc>
              <a:buNone/>
              <a:defRPr lang="en-US" sz="900" b="0" strike="noStrike" spc="-1">
                <a:solidFill>
                  <a:srgbClr val="8B8B8B"/>
                </a:solidFill>
                <a:latin typeface="Trebuchet MS"/>
              </a:defRPr>
            </a:lvl1pPr>
          </a:lstStyle>
          <a:p>
            <a:pPr indent="0" algn="r">
              <a:lnSpc>
                <a:spcPct val="100000"/>
              </a:lnSpc>
              <a:buNone/>
            </a:pPr>
            <a:r>
              <a:rPr lang="en-US" sz="900" b="0" strike="noStrike" spc="-1">
                <a:solidFill>
                  <a:srgbClr val="8B8B8B"/>
                </a:solidFill>
                <a:latin typeface="Trebuchet MS"/>
              </a:rPr>
              <a:t>&lt;date/heure&gt;</a:t>
            </a:r>
            <a:endParaRPr lang="fr-FR" sz="900" b="0" strike="noStrike" spc="-1">
              <a:solidFill>
                <a:srgbClr val="000000"/>
              </a:solidFill>
              <a:latin typeface="Times New Roman"/>
            </a:endParaRPr>
          </a:p>
        </p:txBody>
      </p:sp>
      <p:sp>
        <p:nvSpPr>
          <p:cNvPr id="24" name="PlaceHolder 3"/>
          <p:cNvSpPr>
            <a:spLocks noGrp="1"/>
          </p:cNvSpPr>
          <p:nvPr>
            <p:ph type="ftr" idx="2"/>
          </p:nvPr>
        </p:nvSpPr>
        <p:spPr>
          <a:xfrm>
            <a:off x="677160" y="6041520"/>
            <a:ext cx="629712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25" name="PlaceHolder 4"/>
          <p:cNvSpPr>
            <a:spLocks noGrp="1"/>
          </p:cNvSpPr>
          <p:nvPr>
            <p:ph type="sldNum" idx="3"/>
          </p:nvPr>
        </p:nvSpPr>
        <p:spPr>
          <a:xfrm>
            <a:off x="8590680" y="6041520"/>
            <a:ext cx="682920" cy="364680"/>
          </a:xfrm>
          <a:prstGeom prst="rect">
            <a:avLst/>
          </a:prstGeom>
          <a:noFill/>
          <a:ln w="0">
            <a:noFill/>
          </a:ln>
        </p:spPr>
        <p:txBody>
          <a:bodyPr anchor="ctr">
            <a:noAutofit/>
          </a:bodyPr>
          <a:lstStyle>
            <a:lvl1pPr indent="0" algn="r">
              <a:lnSpc>
                <a:spcPct val="100000"/>
              </a:lnSpc>
              <a:buNone/>
              <a:defRPr lang="en-US" sz="900" b="0" strike="noStrike" spc="-1">
                <a:solidFill>
                  <a:schemeClr val="accent1"/>
                </a:solidFill>
                <a:latin typeface="Trebuchet MS"/>
              </a:defRPr>
            </a:lvl1pPr>
          </a:lstStyle>
          <a:p>
            <a:pPr indent="0" algn="r">
              <a:lnSpc>
                <a:spcPct val="100000"/>
              </a:lnSpc>
              <a:buNone/>
            </a:pPr>
            <a:fld id="{67808A22-B858-4C71-9AA4-7B6E1C9B7C7E}" type="slidenum">
              <a:rPr lang="en-US"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Trebuchet MS"/>
              </a:rPr>
              <a:t>Second niveau de plan</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Trebuchet MS"/>
              </a:rPr>
              <a:t>Troisième niveau de plan</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Trebuchet MS"/>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Trebuchet MS"/>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Trebuchet MS"/>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43"/>
          <p:cNvGrpSpPr/>
          <p:nvPr/>
        </p:nvGrpSpPr>
        <p:grpSpPr>
          <a:xfrm>
            <a:off x="0" y="-8640"/>
            <a:ext cx="12191760" cy="6866640"/>
            <a:chOff x="0" y="-8640"/>
            <a:chExt cx="12191760" cy="6866640"/>
          </a:xfrm>
        </p:grpSpPr>
        <p:cxnSp>
          <p:nvCxnSpPr>
            <p:cNvPr id="64" name="Straight Connector 19"/>
            <p:cNvCxnSpPr/>
            <p:nvPr/>
          </p:nvCxnSpPr>
          <p:spPr>
            <a:xfrm>
              <a:off x="9370800" y="0"/>
              <a:ext cx="1219680" cy="6858360"/>
            </a:xfrm>
            <a:prstGeom prst="straightConnector1">
              <a:avLst/>
            </a:prstGeom>
            <a:ln w="9525" cap="rnd">
              <a:solidFill>
                <a:srgbClr val="5FCBEF">
                  <a:alpha val="70000"/>
                </a:srgbClr>
              </a:solidFill>
              <a:round/>
            </a:ln>
          </p:spPr>
        </p:cxnSp>
        <p:cxnSp>
          <p:nvCxnSpPr>
            <p:cNvPr id="65" name="Straight Connector 20"/>
            <p:cNvCxnSpPr/>
            <p:nvPr/>
          </p:nvCxnSpPr>
          <p:spPr>
            <a:xfrm flipH="1">
              <a:off x="7425000" y="3681360"/>
              <a:ext cx="4763880" cy="3177000"/>
            </a:xfrm>
            <a:prstGeom prst="straightConnector1">
              <a:avLst/>
            </a:prstGeom>
            <a:ln w="9525" cap="rnd">
              <a:solidFill>
                <a:srgbClr val="5FCBEF">
                  <a:alpha val="70000"/>
                </a:srgbClr>
              </a:solidFill>
              <a:round/>
            </a:ln>
          </p:spPr>
        </p:cxnSp>
        <p:sp>
          <p:nvSpPr>
            <p:cNvPr id="66"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7"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8"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69"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0"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1"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2"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73"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74"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Modifiez le style du titre</a:t>
            </a:r>
            <a:endParaRPr lang="en-US" sz="3600" b="0" strike="noStrike" spc="-1">
              <a:solidFill>
                <a:srgbClr val="000000"/>
              </a:solidFill>
              <a:latin typeface="Trebuchet MS"/>
            </a:endParaRPr>
          </a:p>
        </p:txBody>
      </p:sp>
      <p:sp>
        <p:nvSpPr>
          <p:cNvPr id="75" name="PlaceHolder 2"/>
          <p:cNvSpPr>
            <a:spLocks noGrp="1"/>
          </p:cNvSpPr>
          <p:nvPr>
            <p:ph type="body"/>
          </p:nvPr>
        </p:nvSpPr>
        <p:spPr>
          <a:xfrm>
            <a:off x="677160" y="2160720"/>
            <a:ext cx="8596440" cy="3880440"/>
          </a:xfrm>
          <a:prstGeom prst="rect">
            <a:avLst/>
          </a:prstGeom>
          <a:noFill/>
          <a:ln w="0">
            <a:noFill/>
          </a:ln>
        </p:spPr>
        <p:txBody>
          <a:bodyPr anchor="t">
            <a:noAutofit/>
          </a:bodyPr>
          <a:lstStyle/>
          <a:p>
            <a:pPr marL="343080" indent="-343080">
              <a:lnSpc>
                <a:spcPct val="100000"/>
              </a:lnSpc>
              <a:spcBef>
                <a:spcPts val="1001"/>
              </a:spcBef>
              <a:buClr>
                <a:srgbClr val="5FCBEF"/>
              </a:buClr>
              <a:buSzPct val="80000"/>
              <a:buFont typeface="Wingdings 3" charset="2"/>
              <a:buChar char=""/>
            </a:pPr>
            <a:r>
              <a:rPr lang="fr-FR" sz="1800" b="0" strike="noStrike" spc="-1">
                <a:solidFill>
                  <a:srgbClr val="404040"/>
                </a:solidFill>
                <a:latin typeface="Trebuchet MS"/>
              </a:rPr>
              <a:t>Modifier les styles du texte du masque</a:t>
            </a:r>
            <a:endParaRPr lang="en-US" sz="18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pPr>
            <a:r>
              <a:rPr lang="fr-FR" sz="1600" b="0" strike="noStrike" spc="-1">
                <a:solidFill>
                  <a:srgbClr val="404040"/>
                </a:solidFill>
                <a:latin typeface="Trebuchet MS"/>
              </a:rPr>
              <a:t>Deuxième niveau</a:t>
            </a:r>
            <a:endParaRPr lang="en-US" sz="1600" b="0" strike="noStrike" spc="-1">
              <a:solidFill>
                <a:srgbClr val="404040"/>
              </a:solidFill>
              <a:latin typeface="Trebuchet MS"/>
            </a:endParaRPr>
          </a:p>
          <a:p>
            <a:pPr marL="1143000" lvl="2" indent="-228600">
              <a:lnSpc>
                <a:spcPct val="100000"/>
              </a:lnSpc>
              <a:spcBef>
                <a:spcPts val="1001"/>
              </a:spcBef>
              <a:buClr>
                <a:srgbClr val="5FCBEF"/>
              </a:buClr>
              <a:buSzPct val="80000"/>
              <a:buFont typeface="Wingdings 3" charset="2"/>
              <a:buChar char=""/>
            </a:pPr>
            <a:r>
              <a:rPr lang="fr-FR" sz="1400" b="0" strike="noStrike" spc="-1">
                <a:solidFill>
                  <a:srgbClr val="404040"/>
                </a:solidFill>
                <a:latin typeface="Trebuchet MS"/>
              </a:rPr>
              <a:t>Troisième niveau</a:t>
            </a:r>
            <a:endParaRPr lang="en-US" sz="1400" b="0" strike="noStrike" spc="-1">
              <a:solidFill>
                <a:srgbClr val="404040"/>
              </a:solidFill>
              <a:latin typeface="Trebuchet MS"/>
            </a:endParaRPr>
          </a:p>
          <a:p>
            <a:pPr marL="1600200" lvl="3" indent="-228600">
              <a:lnSpc>
                <a:spcPct val="100000"/>
              </a:lnSpc>
              <a:spcBef>
                <a:spcPts val="1001"/>
              </a:spcBef>
              <a:buClr>
                <a:srgbClr val="5FCBEF"/>
              </a:buClr>
              <a:buSzPct val="80000"/>
              <a:buFont typeface="Wingdings 3" charset="2"/>
              <a:buChar char=""/>
            </a:pPr>
            <a:r>
              <a:rPr lang="fr-FR" sz="1200" b="0" strike="noStrike" spc="-1">
                <a:solidFill>
                  <a:srgbClr val="404040"/>
                </a:solidFill>
                <a:latin typeface="Trebuchet MS"/>
              </a:rPr>
              <a:t>Quatrième niveau</a:t>
            </a:r>
            <a:endParaRPr lang="en-US" sz="1200" b="0" strike="noStrike" spc="-1">
              <a:solidFill>
                <a:srgbClr val="404040"/>
              </a:solidFill>
              <a:latin typeface="Trebuchet MS"/>
            </a:endParaRPr>
          </a:p>
          <a:p>
            <a:pPr marL="2057400" lvl="4" indent="-228600">
              <a:lnSpc>
                <a:spcPct val="100000"/>
              </a:lnSpc>
              <a:spcBef>
                <a:spcPts val="1001"/>
              </a:spcBef>
              <a:buClr>
                <a:srgbClr val="5FCBEF"/>
              </a:buClr>
              <a:buSzPct val="80000"/>
              <a:buFont typeface="Wingdings 3" charset="2"/>
              <a:buChar char=""/>
            </a:pPr>
            <a:r>
              <a:rPr lang="fr-FR" sz="1200" b="0" strike="noStrike" spc="-1">
                <a:solidFill>
                  <a:srgbClr val="404040"/>
                </a:solidFill>
                <a:latin typeface="Trebuchet MS"/>
              </a:rPr>
              <a:t>Cinquième niveau</a:t>
            </a:r>
            <a:endParaRPr lang="en-US" sz="1200" b="0" strike="noStrike" spc="-1">
              <a:solidFill>
                <a:srgbClr val="404040"/>
              </a:solidFill>
              <a:latin typeface="Trebuchet MS"/>
            </a:endParaRPr>
          </a:p>
        </p:txBody>
      </p:sp>
      <p:sp>
        <p:nvSpPr>
          <p:cNvPr id="76" name="PlaceHolder 3"/>
          <p:cNvSpPr>
            <a:spLocks noGrp="1"/>
          </p:cNvSpPr>
          <p:nvPr>
            <p:ph type="dt" idx="4"/>
          </p:nvPr>
        </p:nvSpPr>
        <p:spPr>
          <a:xfrm>
            <a:off x="7205040" y="6041520"/>
            <a:ext cx="911520" cy="364680"/>
          </a:xfrm>
          <a:prstGeom prst="rect">
            <a:avLst/>
          </a:prstGeom>
          <a:noFill/>
          <a:ln w="0">
            <a:noFill/>
          </a:ln>
        </p:spPr>
        <p:txBody>
          <a:bodyPr anchor="ctr">
            <a:noAutofit/>
          </a:bodyPr>
          <a:lstStyle>
            <a:lvl1pPr indent="0" algn="r">
              <a:lnSpc>
                <a:spcPct val="100000"/>
              </a:lnSpc>
              <a:buNone/>
              <a:defRPr lang="en-US" sz="900" b="0" strike="noStrike" spc="-1">
                <a:solidFill>
                  <a:srgbClr val="8B8B8B"/>
                </a:solidFill>
                <a:latin typeface="Trebuchet MS"/>
              </a:defRPr>
            </a:lvl1pPr>
          </a:lstStyle>
          <a:p>
            <a:pPr indent="0" algn="r">
              <a:lnSpc>
                <a:spcPct val="100000"/>
              </a:lnSpc>
              <a:buNone/>
            </a:pPr>
            <a:r>
              <a:rPr lang="en-US" sz="900" b="0" strike="noStrike" spc="-1">
                <a:solidFill>
                  <a:srgbClr val="8B8B8B"/>
                </a:solidFill>
                <a:latin typeface="Trebuchet MS"/>
              </a:rPr>
              <a:t>&lt;date/heure&gt;</a:t>
            </a:r>
            <a:endParaRPr lang="fr-FR" sz="900" b="0" strike="noStrike" spc="-1">
              <a:solidFill>
                <a:srgbClr val="000000"/>
              </a:solidFill>
              <a:latin typeface="Times New Roman"/>
            </a:endParaRPr>
          </a:p>
        </p:txBody>
      </p:sp>
      <p:sp>
        <p:nvSpPr>
          <p:cNvPr id="77" name="PlaceHolder 4"/>
          <p:cNvSpPr>
            <a:spLocks noGrp="1"/>
          </p:cNvSpPr>
          <p:nvPr>
            <p:ph type="ftr" idx="5"/>
          </p:nvPr>
        </p:nvSpPr>
        <p:spPr>
          <a:xfrm>
            <a:off x="677160" y="6041520"/>
            <a:ext cx="629712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78" name="PlaceHolder 5"/>
          <p:cNvSpPr>
            <a:spLocks noGrp="1"/>
          </p:cNvSpPr>
          <p:nvPr>
            <p:ph type="sldNum" idx="6"/>
          </p:nvPr>
        </p:nvSpPr>
        <p:spPr>
          <a:xfrm>
            <a:off x="8590680" y="6041520"/>
            <a:ext cx="682920" cy="364680"/>
          </a:xfrm>
          <a:prstGeom prst="rect">
            <a:avLst/>
          </a:prstGeom>
          <a:noFill/>
          <a:ln w="0">
            <a:noFill/>
          </a:ln>
        </p:spPr>
        <p:txBody>
          <a:bodyPr anchor="ctr">
            <a:noAutofit/>
          </a:bodyPr>
          <a:lstStyle>
            <a:lvl1pPr indent="0" algn="r">
              <a:lnSpc>
                <a:spcPct val="100000"/>
              </a:lnSpc>
              <a:buNone/>
              <a:defRPr lang="en-US" sz="900" b="0" strike="noStrike" spc="-1">
                <a:solidFill>
                  <a:schemeClr val="accent1"/>
                </a:solidFill>
                <a:latin typeface="Trebuchet MS"/>
              </a:defRPr>
            </a:lvl1pPr>
          </a:lstStyle>
          <a:p>
            <a:pPr indent="0" algn="r">
              <a:lnSpc>
                <a:spcPct val="100000"/>
              </a:lnSpc>
              <a:buNone/>
            </a:pPr>
            <a:fld id="{1514F86A-CD82-4D56-8790-50CC66A4C06F}" type="slidenum">
              <a:rPr lang="en-US"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5" name="Group 43"/>
          <p:cNvGrpSpPr/>
          <p:nvPr/>
        </p:nvGrpSpPr>
        <p:grpSpPr>
          <a:xfrm>
            <a:off x="0" y="-8640"/>
            <a:ext cx="12191760" cy="6866640"/>
            <a:chOff x="0" y="-8640"/>
            <a:chExt cx="12191760" cy="6866640"/>
          </a:xfrm>
        </p:grpSpPr>
        <p:cxnSp>
          <p:nvCxnSpPr>
            <p:cNvPr id="116" name="Straight Connector 19"/>
            <p:cNvCxnSpPr/>
            <p:nvPr/>
          </p:nvCxnSpPr>
          <p:spPr>
            <a:xfrm>
              <a:off x="9370800" y="0"/>
              <a:ext cx="1219680" cy="6858360"/>
            </a:xfrm>
            <a:prstGeom prst="straightConnector1">
              <a:avLst/>
            </a:prstGeom>
            <a:ln w="9525" cap="rnd">
              <a:solidFill>
                <a:srgbClr val="5FCBEF">
                  <a:alpha val="70000"/>
                </a:srgbClr>
              </a:solidFill>
              <a:round/>
            </a:ln>
          </p:spPr>
        </p:cxnSp>
        <p:cxnSp>
          <p:nvCxnSpPr>
            <p:cNvPr id="117" name="Straight Connector 20"/>
            <p:cNvCxnSpPr/>
            <p:nvPr/>
          </p:nvCxnSpPr>
          <p:spPr>
            <a:xfrm flipH="1">
              <a:off x="7425000" y="3681360"/>
              <a:ext cx="4763880" cy="3177000"/>
            </a:xfrm>
            <a:prstGeom prst="straightConnector1">
              <a:avLst/>
            </a:prstGeom>
            <a:ln w="9525" cap="rnd">
              <a:solidFill>
                <a:srgbClr val="5FCBEF">
                  <a:alpha val="70000"/>
                </a:srgbClr>
              </a:solidFill>
              <a:round/>
            </a:ln>
          </p:spPr>
        </p:cxnSp>
        <p:sp>
          <p:nvSpPr>
            <p:cNvPr id="118"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19"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0"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1"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2"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3"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4"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25"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26" name="PlaceHolder 1"/>
          <p:cNvSpPr>
            <a:spLocks noGrp="1"/>
          </p:cNvSpPr>
          <p:nvPr>
            <p:ph type="dt" idx="7"/>
          </p:nvPr>
        </p:nvSpPr>
        <p:spPr>
          <a:xfrm>
            <a:off x="7205040" y="6041520"/>
            <a:ext cx="911520" cy="364680"/>
          </a:xfrm>
          <a:prstGeom prst="rect">
            <a:avLst/>
          </a:prstGeom>
          <a:noFill/>
          <a:ln w="0">
            <a:noFill/>
          </a:ln>
        </p:spPr>
        <p:txBody>
          <a:bodyPr anchor="ctr">
            <a:noAutofit/>
          </a:bodyPr>
          <a:lstStyle>
            <a:lvl1pPr indent="0" algn="r">
              <a:lnSpc>
                <a:spcPct val="100000"/>
              </a:lnSpc>
              <a:buNone/>
              <a:defRPr lang="en-US" sz="900" b="0" strike="noStrike" spc="-1">
                <a:solidFill>
                  <a:srgbClr val="8B8B8B"/>
                </a:solidFill>
                <a:latin typeface="Trebuchet MS"/>
              </a:defRPr>
            </a:lvl1pPr>
          </a:lstStyle>
          <a:p>
            <a:pPr indent="0" algn="r">
              <a:lnSpc>
                <a:spcPct val="100000"/>
              </a:lnSpc>
              <a:buNone/>
            </a:pPr>
            <a:r>
              <a:rPr lang="en-US" sz="900" b="0" strike="noStrike" spc="-1">
                <a:solidFill>
                  <a:srgbClr val="8B8B8B"/>
                </a:solidFill>
                <a:latin typeface="Trebuchet MS"/>
              </a:rPr>
              <a:t>&lt;date/heure&gt;</a:t>
            </a:r>
            <a:endParaRPr lang="fr-FR" sz="900" b="0" strike="noStrike" spc="-1">
              <a:solidFill>
                <a:srgbClr val="000000"/>
              </a:solidFill>
              <a:latin typeface="Times New Roman"/>
            </a:endParaRPr>
          </a:p>
        </p:txBody>
      </p:sp>
      <p:sp>
        <p:nvSpPr>
          <p:cNvPr id="127" name="PlaceHolder 2"/>
          <p:cNvSpPr>
            <a:spLocks noGrp="1"/>
          </p:cNvSpPr>
          <p:nvPr>
            <p:ph type="ftr" idx="8"/>
          </p:nvPr>
        </p:nvSpPr>
        <p:spPr>
          <a:xfrm>
            <a:off x="677160" y="6041520"/>
            <a:ext cx="629712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28" name="PlaceHolder 3"/>
          <p:cNvSpPr>
            <a:spLocks noGrp="1"/>
          </p:cNvSpPr>
          <p:nvPr>
            <p:ph type="sldNum" idx="9"/>
          </p:nvPr>
        </p:nvSpPr>
        <p:spPr>
          <a:xfrm>
            <a:off x="8590680" y="6041520"/>
            <a:ext cx="682920" cy="364680"/>
          </a:xfrm>
          <a:prstGeom prst="rect">
            <a:avLst/>
          </a:prstGeom>
          <a:noFill/>
          <a:ln w="0">
            <a:noFill/>
          </a:ln>
        </p:spPr>
        <p:txBody>
          <a:bodyPr anchor="ctr">
            <a:noAutofit/>
          </a:bodyPr>
          <a:lstStyle>
            <a:lvl1pPr indent="0" algn="r">
              <a:lnSpc>
                <a:spcPct val="100000"/>
              </a:lnSpc>
              <a:buNone/>
              <a:defRPr lang="en-US" sz="900" b="0" strike="noStrike" spc="-1">
                <a:solidFill>
                  <a:schemeClr val="accent1"/>
                </a:solidFill>
                <a:latin typeface="Trebuchet MS"/>
              </a:defRPr>
            </a:lvl1pPr>
          </a:lstStyle>
          <a:p>
            <a:pPr indent="0" algn="r">
              <a:lnSpc>
                <a:spcPct val="100000"/>
              </a:lnSpc>
              <a:buNone/>
            </a:pPr>
            <a:fld id="{AC0C8042-9EB1-4A5F-9B5B-850D3081E6C2}" type="slidenum">
              <a:rPr lang="en-US" sz="900" b="0" strike="noStrike" spc="-1">
                <a:solidFill>
                  <a:schemeClr val="accent1"/>
                </a:solidFill>
                <a:latin typeface="Trebuchet MS"/>
              </a:rPr>
              <a:t>‹N°›</a:t>
            </a:fld>
            <a:endParaRPr lang="fr-FR" sz="900" b="0" strike="noStrike" spc="-1">
              <a:solidFill>
                <a:srgbClr val="000000"/>
              </a:solidFill>
              <a:latin typeface="Times New Roman"/>
            </a:endParaRPr>
          </a:p>
        </p:txBody>
      </p:sp>
      <p:sp>
        <p:nvSpPr>
          <p:cNvPr id="12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Trebuchet MS"/>
              </a:rPr>
              <a:t>Cliquez pour éditer le format du texte-titre</a:t>
            </a:r>
          </a:p>
        </p:txBody>
      </p:sp>
      <p:sp>
        <p:nvSpPr>
          <p:cNvPr id="13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404040"/>
                </a:solidFill>
                <a:latin typeface="Trebuchet MS"/>
              </a:rPr>
              <a:t>Cliquez pour éditer le format du plan de texte</a:t>
            </a:r>
          </a:p>
          <a:p>
            <a:pPr marL="864000" lvl="1" indent="-324000">
              <a:spcBef>
                <a:spcPts val="1134"/>
              </a:spcBef>
              <a:buClr>
                <a:srgbClr val="000000"/>
              </a:buClr>
              <a:buSzPct val="75000"/>
              <a:buFont typeface="Symbol" charset="2"/>
              <a:buChar char=""/>
            </a:pPr>
            <a:r>
              <a:rPr lang="en-US" sz="1400" b="0" strike="noStrike" spc="-1">
                <a:solidFill>
                  <a:srgbClr val="404040"/>
                </a:solidFill>
                <a:latin typeface="Trebuchet MS"/>
              </a:rPr>
              <a:t>Second niveau de plan</a:t>
            </a:r>
          </a:p>
          <a:p>
            <a:pPr marL="1296000" lvl="2" indent="-288000">
              <a:spcBef>
                <a:spcPts val="850"/>
              </a:spcBef>
              <a:buClr>
                <a:srgbClr val="000000"/>
              </a:buClr>
              <a:buSzPct val="45000"/>
              <a:buFont typeface="Wingdings" charset="2"/>
              <a:buChar char=""/>
            </a:pPr>
            <a:r>
              <a:rPr lang="en-US" sz="1200" b="0" strike="noStrike" spc="-1">
                <a:solidFill>
                  <a:srgbClr val="404040"/>
                </a:solidFill>
                <a:latin typeface="Trebuchet MS"/>
              </a:rPr>
              <a:t>Troisième niveau de plan</a:t>
            </a:r>
          </a:p>
          <a:p>
            <a:pPr marL="1728000" lvl="3" indent="-216000">
              <a:spcBef>
                <a:spcPts val="567"/>
              </a:spcBef>
              <a:buClr>
                <a:srgbClr val="000000"/>
              </a:buClr>
              <a:buSzPct val="75000"/>
              <a:buFont typeface="Symbol" charset="2"/>
              <a:buChar char=""/>
            </a:pPr>
            <a:r>
              <a:rPr lang="en-US" sz="1200" b="0" strike="noStrike" spc="-1">
                <a:solidFill>
                  <a:srgbClr val="404040"/>
                </a:solidFill>
                <a:latin typeface="Trebuchet MS"/>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404040"/>
                </a:solidFill>
                <a:latin typeface="Trebuchet MS"/>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404040"/>
                </a:solidFill>
                <a:latin typeface="Trebuchet MS"/>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404040"/>
                </a:solidFill>
                <a:latin typeface="Trebuchet MS"/>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7" name="Group 43"/>
          <p:cNvGrpSpPr/>
          <p:nvPr/>
        </p:nvGrpSpPr>
        <p:grpSpPr>
          <a:xfrm>
            <a:off x="0" y="-8640"/>
            <a:ext cx="12191760" cy="6866640"/>
            <a:chOff x="0" y="-8640"/>
            <a:chExt cx="12191760" cy="6866640"/>
          </a:xfrm>
        </p:grpSpPr>
        <p:cxnSp>
          <p:nvCxnSpPr>
            <p:cNvPr id="168" name="Straight Connector 19"/>
            <p:cNvCxnSpPr/>
            <p:nvPr/>
          </p:nvCxnSpPr>
          <p:spPr>
            <a:xfrm>
              <a:off x="9370800" y="0"/>
              <a:ext cx="1219680" cy="6858360"/>
            </a:xfrm>
            <a:prstGeom prst="straightConnector1">
              <a:avLst/>
            </a:prstGeom>
            <a:ln w="9525" cap="rnd">
              <a:solidFill>
                <a:srgbClr val="5FCBEF">
                  <a:alpha val="70000"/>
                </a:srgbClr>
              </a:solidFill>
              <a:round/>
            </a:ln>
          </p:spPr>
        </p:cxnSp>
        <p:cxnSp>
          <p:nvCxnSpPr>
            <p:cNvPr id="169" name="Straight Connector 20"/>
            <p:cNvCxnSpPr/>
            <p:nvPr/>
          </p:nvCxnSpPr>
          <p:spPr>
            <a:xfrm flipH="1">
              <a:off x="7425000" y="3681360"/>
              <a:ext cx="4763880" cy="3177000"/>
            </a:xfrm>
            <a:prstGeom prst="straightConnector1">
              <a:avLst/>
            </a:prstGeom>
            <a:ln w="9525" cap="rnd">
              <a:solidFill>
                <a:srgbClr val="5FCBEF">
                  <a:alpha val="70000"/>
                </a:srgbClr>
              </a:solidFill>
              <a:round/>
            </a:ln>
          </p:spPr>
        </p:cxnSp>
        <p:sp>
          <p:nvSpPr>
            <p:cNvPr id="170"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cxn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1"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cxn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2"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3"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cxn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4"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cxn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5"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cxn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6"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sp>
          <p:nvSpPr>
            <p:cNvPr id="177"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t">
              <a:noAutofit/>
            </a:bodyPr>
            <a:lstStyle/>
            <a:p>
              <a:endParaRPr lang="fr-FR" sz="1800" b="0" strike="noStrike" spc="-1">
                <a:solidFill>
                  <a:srgbClr val="000000"/>
                </a:solidFill>
                <a:latin typeface="Arial"/>
              </a:endParaRPr>
            </a:p>
          </p:txBody>
        </p:sp>
      </p:grpSp>
      <p:sp>
        <p:nvSpPr>
          <p:cNvPr id="178" name="PlaceHolder 1"/>
          <p:cNvSpPr>
            <a:spLocks noGrp="1"/>
          </p:cNvSpPr>
          <p:nvPr>
            <p:ph type="title"/>
          </p:nvPr>
        </p:nvSpPr>
        <p:spPr>
          <a:xfrm>
            <a:off x="677160" y="2700720"/>
            <a:ext cx="8596440" cy="1826280"/>
          </a:xfrm>
          <a:prstGeom prst="rect">
            <a:avLst/>
          </a:prstGeom>
          <a:noFill/>
          <a:ln w="0">
            <a:noFill/>
          </a:ln>
        </p:spPr>
        <p:txBody>
          <a:bodyPr anchor="b">
            <a:noAutofit/>
          </a:bodyPr>
          <a:lstStyle/>
          <a:p>
            <a:pPr indent="0">
              <a:lnSpc>
                <a:spcPct val="100000"/>
              </a:lnSpc>
              <a:buNone/>
            </a:pPr>
            <a:r>
              <a:rPr lang="fr-FR" sz="4000" b="0" strike="noStrike" spc="-1">
                <a:solidFill>
                  <a:schemeClr val="accent1"/>
                </a:solidFill>
                <a:latin typeface="Trebuchet MS"/>
              </a:rPr>
              <a:t>Modifiez le style du titre</a:t>
            </a:r>
            <a:endParaRPr lang="en-US" sz="4000" b="0" strike="noStrike" spc="-1">
              <a:solidFill>
                <a:srgbClr val="000000"/>
              </a:solidFill>
              <a:latin typeface="Trebuchet MS"/>
            </a:endParaRPr>
          </a:p>
        </p:txBody>
      </p:sp>
      <p:sp>
        <p:nvSpPr>
          <p:cNvPr id="179" name="PlaceHolder 2"/>
          <p:cNvSpPr>
            <a:spLocks noGrp="1"/>
          </p:cNvSpPr>
          <p:nvPr>
            <p:ph type="body"/>
          </p:nvPr>
        </p:nvSpPr>
        <p:spPr>
          <a:xfrm>
            <a:off x="677160" y="4527360"/>
            <a:ext cx="8596440" cy="860040"/>
          </a:xfrm>
          <a:prstGeom prst="rect">
            <a:avLst/>
          </a:prstGeom>
          <a:noFill/>
          <a:ln w="0">
            <a:noFill/>
          </a:ln>
        </p:spPr>
        <p:txBody>
          <a:bodyPr anchor="t">
            <a:noAutofit/>
          </a:bodyPr>
          <a:lstStyle/>
          <a:p>
            <a:pPr indent="0">
              <a:lnSpc>
                <a:spcPct val="100000"/>
              </a:lnSpc>
              <a:spcBef>
                <a:spcPts val="1001"/>
              </a:spcBef>
              <a:buNone/>
              <a:tabLst>
                <a:tab pos="0" algn="l"/>
              </a:tabLst>
            </a:pPr>
            <a:r>
              <a:rPr lang="fr-FR" sz="2000" b="0" strike="noStrike" spc="-1">
                <a:solidFill>
                  <a:srgbClr val="808080"/>
                </a:solidFill>
                <a:latin typeface="Trebuchet MS"/>
              </a:rPr>
              <a:t>Modifier les styles du texte du masque</a:t>
            </a:r>
            <a:endParaRPr lang="en-US" sz="2000" b="0" strike="noStrike" spc="-1">
              <a:solidFill>
                <a:srgbClr val="404040"/>
              </a:solidFill>
              <a:latin typeface="Trebuchet MS"/>
            </a:endParaRPr>
          </a:p>
        </p:txBody>
      </p:sp>
      <p:sp>
        <p:nvSpPr>
          <p:cNvPr id="180" name="PlaceHolder 3"/>
          <p:cNvSpPr>
            <a:spLocks noGrp="1"/>
          </p:cNvSpPr>
          <p:nvPr>
            <p:ph type="dt" idx="10"/>
          </p:nvPr>
        </p:nvSpPr>
        <p:spPr>
          <a:xfrm>
            <a:off x="7205040" y="6041520"/>
            <a:ext cx="911520" cy="364680"/>
          </a:xfrm>
          <a:prstGeom prst="rect">
            <a:avLst/>
          </a:prstGeom>
          <a:noFill/>
          <a:ln w="0">
            <a:noFill/>
          </a:ln>
        </p:spPr>
        <p:txBody>
          <a:bodyPr anchor="ctr">
            <a:noAutofit/>
          </a:bodyPr>
          <a:lstStyle>
            <a:lvl1pPr indent="0" algn="r">
              <a:lnSpc>
                <a:spcPct val="100000"/>
              </a:lnSpc>
              <a:buNone/>
              <a:defRPr lang="en-US" sz="900" b="0" strike="noStrike" spc="-1">
                <a:solidFill>
                  <a:srgbClr val="8B8B8B"/>
                </a:solidFill>
                <a:latin typeface="Trebuchet MS"/>
              </a:defRPr>
            </a:lvl1pPr>
          </a:lstStyle>
          <a:p>
            <a:pPr indent="0" algn="r">
              <a:lnSpc>
                <a:spcPct val="100000"/>
              </a:lnSpc>
              <a:buNone/>
            </a:pPr>
            <a:r>
              <a:rPr lang="en-US" sz="900" b="0" strike="noStrike" spc="-1">
                <a:solidFill>
                  <a:srgbClr val="8B8B8B"/>
                </a:solidFill>
                <a:latin typeface="Trebuchet MS"/>
              </a:rPr>
              <a:t>&lt;date/heure&gt;</a:t>
            </a:r>
            <a:endParaRPr lang="fr-FR" sz="900" b="0" strike="noStrike" spc="-1">
              <a:solidFill>
                <a:srgbClr val="000000"/>
              </a:solidFill>
              <a:latin typeface="Times New Roman"/>
            </a:endParaRPr>
          </a:p>
        </p:txBody>
      </p:sp>
      <p:sp>
        <p:nvSpPr>
          <p:cNvPr id="181" name="PlaceHolder 4"/>
          <p:cNvSpPr>
            <a:spLocks noGrp="1"/>
          </p:cNvSpPr>
          <p:nvPr>
            <p:ph type="ftr" idx="11"/>
          </p:nvPr>
        </p:nvSpPr>
        <p:spPr>
          <a:xfrm>
            <a:off x="677160" y="6041520"/>
            <a:ext cx="629712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182" name="PlaceHolder 5"/>
          <p:cNvSpPr>
            <a:spLocks noGrp="1"/>
          </p:cNvSpPr>
          <p:nvPr>
            <p:ph type="sldNum" idx="12"/>
          </p:nvPr>
        </p:nvSpPr>
        <p:spPr>
          <a:xfrm>
            <a:off x="8590680" y="6041520"/>
            <a:ext cx="682920" cy="364680"/>
          </a:xfrm>
          <a:prstGeom prst="rect">
            <a:avLst/>
          </a:prstGeom>
          <a:noFill/>
          <a:ln w="0">
            <a:noFill/>
          </a:ln>
        </p:spPr>
        <p:txBody>
          <a:bodyPr anchor="ctr">
            <a:noAutofit/>
          </a:bodyPr>
          <a:lstStyle>
            <a:lvl1pPr indent="0" algn="r">
              <a:lnSpc>
                <a:spcPct val="100000"/>
              </a:lnSpc>
              <a:buNone/>
              <a:defRPr lang="en-US" sz="900" b="0" strike="noStrike" spc="-1">
                <a:solidFill>
                  <a:schemeClr val="accent1"/>
                </a:solidFill>
                <a:latin typeface="Trebuchet MS"/>
              </a:defRPr>
            </a:lvl1pPr>
          </a:lstStyle>
          <a:p>
            <a:pPr indent="0" algn="r">
              <a:lnSpc>
                <a:spcPct val="100000"/>
              </a:lnSpc>
              <a:buNone/>
            </a:pPr>
            <a:fld id="{92403D81-CAF9-47A1-BF02-17CEBB2DCB48}" type="slidenum">
              <a:rPr lang="en-US" sz="900" b="0" strike="noStrike" spc="-1">
                <a:solidFill>
                  <a:schemeClr val="accent1"/>
                </a:solidFill>
                <a:latin typeface="Trebuchet MS"/>
              </a:rPr>
              <a:t>‹N°›</a:t>
            </a:fld>
            <a:endParaRPr lang="fr-FR" sz="9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duscol.education.fr/document/42439/download"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5.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hyperlink" Target="https://forms.gle/HEkjjFMnqJGqTKYn9" TargetMode="External"/><Relationship Id="rId7" Type="http://schemas.openxmlformats.org/officeDocument/2006/relationships/image" Target="../media/image49.png"/><Relationship Id="rId2" Type="http://schemas.openxmlformats.org/officeDocument/2006/relationships/hyperlink" Target="https://blogpeda.ac-poitiers.fr/levoyagedepiron/" TargetMode="External"/><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hyperlink" Target="https://languesvivantes.net/tel/" TargetMode="External"/><Relationship Id="rId4" Type="http://schemas.openxmlformats.org/officeDocument/2006/relationships/hyperlink" Target="https://languesvivantes.net/tel/index.php?rub=Accueil"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languesvivantes.net/tm80/" TargetMode="External"/><Relationship Id="rId7" Type="http://schemas.openxmlformats.org/officeDocument/2006/relationships/hyperlink" Target="https://cerp-lechapus.net/tm80/index.php?" TargetMode="External"/><Relationship Id="rId2" Type="http://schemas.openxmlformats.org/officeDocument/2006/relationships/hyperlink" Target="https://cerp-lechapus.net/tm80/" TargetMode="External"/><Relationship Id="rId1" Type="http://schemas.openxmlformats.org/officeDocument/2006/relationships/slideLayout" Target="../slideLayouts/slideLayout38.xml"/><Relationship Id="rId6" Type="http://schemas.openxmlformats.org/officeDocument/2006/relationships/hyperlink" Target="https://docs.google.com/forms/d/e/1FAIpQLSc52AZD1sPOLd0N3xe7ZlsfO7VzLA8zlZYnNcusWvDpADeVIg/viewform" TargetMode="External"/><Relationship Id="rId5" Type="http://schemas.openxmlformats.org/officeDocument/2006/relationships/hyperlink" Target="https://languesvivantes.net/tm80/index.php?rub=Identification" TargetMode="External"/><Relationship Id="rId10" Type="http://schemas.openxmlformats.org/officeDocument/2006/relationships/image" Target="../media/image52.png"/><Relationship Id="rId4" Type="http://schemas.openxmlformats.org/officeDocument/2006/relationships/hyperlink" Target="http://blogs17.ac-poitiers.fr/tara/" TargetMode="External"/><Relationship Id="rId9"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hyperlink" Target="http://blogs17.ac-poitiers.fr/lve17/?page_id=49" TargetMode="External"/><Relationship Id="rId2" Type="http://schemas.openxmlformats.org/officeDocument/2006/relationships/hyperlink" Target="mailto:amelie.ridouard@ac-poitiers.fr" TargetMode="External"/><Relationship Id="rId1" Type="http://schemas.openxmlformats.org/officeDocument/2006/relationships/slideLayout" Target="../slideLayouts/slideLayout38.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blogpeda.ac-poitiers.fr/circo-jzc/"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59.pn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9.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2"/>
          <p:cNvSpPr>
            <a:spLocks noGrp="1"/>
          </p:cNvSpPr>
          <p:nvPr>
            <p:ph type="subTitle"/>
          </p:nvPr>
        </p:nvSpPr>
        <p:spPr>
          <a:xfrm>
            <a:off x="1506960" y="4050720"/>
            <a:ext cx="7766640" cy="1096560"/>
          </a:xfrm>
          <a:prstGeom prst="rect">
            <a:avLst/>
          </a:prstGeom>
          <a:noFill/>
          <a:ln w="0">
            <a:noFill/>
          </a:ln>
        </p:spPr>
        <p:txBody>
          <a:bodyPr anchor="t">
            <a:noAutofit/>
          </a:bodyPr>
          <a:lstStyle/>
          <a:p>
            <a:pPr indent="0" algn="r">
              <a:lnSpc>
                <a:spcPct val="100000"/>
              </a:lnSpc>
              <a:spcBef>
                <a:spcPts val="1001"/>
              </a:spcBef>
              <a:buNone/>
              <a:tabLst>
                <a:tab pos="0" algn="l"/>
              </a:tabLst>
            </a:pPr>
            <a:r>
              <a:rPr lang="fr-FR" sz="1800" b="0" strike="noStrike" spc="-1">
                <a:solidFill>
                  <a:srgbClr val="808080"/>
                </a:solidFill>
                <a:latin typeface="Trebuchet MS"/>
              </a:rPr>
              <a:t>Directeurs.trices</a:t>
            </a:r>
            <a:endParaRPr lang="fr-FR" sz="1800" b="0" strike="noStrike" spc="-1">
              <a:solidFill>
                <a:srgbClr val="000000"/>
              </a:solidFill>
              <a:latin typeface="Arial"/>
            </a:endParaRPr>
          </a:p>
          <a:p>
            <a:pPr indent="0" algn="r">
              <a:lnSpc>
                <a:spcPct val="100000"/>
              </a:lnSpc>
              <a:spcBef>
                <a:spcPts val="1001"/>
              </a:spcBef>
              <a:buNone/>
              <a:tabLst>
                <a:tab pos="0" algn="l"/>
              </a:tabLst>
            </a:pPr>
            <a:r>
              <a:rPr lang="fr-FR" sz="1800" b="0" strike="noStrike" spc="-1">
                <a:solidFill>
                  <a:srgbClr val="808080"/>
                </a:solidFill>
                <a:latin typeface="Trebuchet MS"/>
              </a:rPr>
              <a:t>Chargé.e.s d’école</a:t>
            </a:r>
            <a:endParaRPr lang="fr-FR" sz="1800" b="0" strike="noStrike" spc="-1">
              <a:solidFill>
                <a:srgbClr val="000000"/>
              </a:solidFill>
              <a:latin typeface="Arial"/>
            </a:endParaRPr>
          </a:p>
        </p:txBody>
      </p:sp>
      <p:sp>
        <p:nvSpPr>
          <p:cNvPr id="225" name="PlaceHolder 1"/>
          <p:cNvSpPr>
            <a:spLocks noGrp="1"/>
          </p:cNvSpPr>
          <p:nvPr>
            <p:ph type="title"/>
          </p:nvPr>
        </p:nvSpPr>
        <p:spPr>
          <a:xfrm>
            <a:off x="1506960" y="2404440"/>
            <a:ext cx="7766640" cy="1645920"/>
          </a:xfrm>
          <a:prstGeom prst="rect">
            <a:avLst/>
          </a:prstGeom>
          <a:noFill/>
          <a:ln w="0">
            <a:noFill/>
          </a:ln>
        </p:spPr>
        <p:txBody>
          <a:bodyPr anchor="b">
            <a:noAutofit/>
          </a:bodyPr>
          <a:lstStyle/>
          <a:p>
            <a:pPr indent="0" algn="r">
              <a:lnSpc>
                <a:spcPct val="100000"/>
              </a:lnSpc>
              <a:buNone/>
            </a:pPr>
            <a:r>
              <a:rPr lang="fr-FR" sz="5400" b="0" strike="noStrike" spc="-1">
                <a:solidFill>
                  <a:srgbClr val="2A6099"/>
                </a:solidFill>
                <a:latin typeface="Trebuchet MS"/>
              </a:rPr>
              <a:t>Réunion de rentrée</a:t>
            </a:r>
            <a:r>
              <a:rPr sz="5400"/>
              <a:t/>
            </a:r>
            <a:br>
              <a:rPr sz="5400"/>
            </a:br>
            <a:r>
              <a:rPr lang="fr-FR" sz="2800" b="0" i="1" strike="noStrike" spc="-1">
                <a:solidFill>
                  <a:srgbClr val="2A6099"/>
                </a:solidFill>
                <a:latin typeface="Trebuchet MS"/>
              </a:rPr>
              <a:t>Circonscription de Jonzac (17)</a:t>
            </a:r>
            <a:endParaRPr lang="en-US" sz="2800" b="0" strike="noStrike" spc="-1">
              <a:solidFill>
                <a:srgbClr val="2A6099"/>
              </a:solidFill>
              <a:latin typeface="Trebuchet MS"/>
            </a:endParaRPr>
          </a:p>
        </p:txBody>
      </p:sp>
      <p:pic>
        <p:nvPicPr>
          <p:cNvPr id="227" name="Picture 2"/>
          <p:cNvPicPr/>
          <p:nvPr/>
        </p:nvPicPr>
        <p:blipFill>
          <a:blip r:embed="rId2"/>
          <a:stretch/>
        </p:blipFill>
        <p:spPr>
          <a:xfrm>
            <a:off x="173880" y="214920"/>
            <a:ext cx="1956240" cy="1151280"/>
          </a:xfrm>
          <a:prstGeom prst="rect">
            <a:avLst/>
          </a:prstGeom>
          <a:ln w="0">
            <a:noFill/>
          </a:ln>
        </p:spPr>
      </p:pic>
      <p:pic>
        <p:nvPicPr>
          <p:cNvPr id="228" name="Image 4"/>
          <p:cNvPicPr/>
          <p:nvPr/>
        </p:nvPicPr>
        <p:blipFill>
          <a:blip r:embed="rId3"/>
          <a:stretch/>
        </p:blipFill>
        <p:spPr>
          <a:xfrm>
            <a:off x="173880" y="5981040"/>
            <a:ext cx="1763280" cy="765360"/>
          </a:xfrm>
          <a:prstGeom prst="rect">
            <a:avLst/>
          </a:prstGeom>
          <a:ln w="0">
            <a:noFill/>
          </a:ln>
        </p:spPr>
      </p:pic>
      <p:pic>
        <p:nvPicPr>
          <p:cNvPr id="229" name="Image 6"/>
          <p:cNvPicPr/>
          <p:nvPr/>
        </p:nvPicPr>
        <p:blipFill>
          <a:blip r:embed="rId4"/>
          <a:stretch/>
        </p:blipFill>
        <p:spPr>
          <a:xfrm>
            <a:off x="9330840" y="6038640"/>
            <a:ext cx="1358640" cy="971280"/>
          </a:xfrm>
          <a:prstGeom prst="rect">
            <a:avLst/>
          </a:prstGeom>
          <a:ln w="0">
            <a:noFill/>
          </a:ln>
        </p:spPr>
      </p:pic>
      <p:pic>
        <p:nvPicPr>
          <p:cNvPr id="230" name="Image 8"/>
          <p:cNvPicPr/>
          <p:nvPr/>
        </p:nvPicPr>
        <p:blipFill>
          <a:blip r:embed="rId5"/>
          <a:stretch/>
        </p:blipFill>
        <p:spPr>
          <a:xfrm>
            <a:off x="10689840" y="6302520"/>
            <a:ext cx="1501920" cy="443880"/>
          </a:xfrm>
          <a:prstGeom prst="rect">
            <a:avLst/>
          </a:prstGeom>
          <a:ln w="0">
            <a:noFill/>
          </a:ln>
          <a:effectLst>
            <a:softEdge rad="11268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ZoneTexte 3"/>
          <p:cNvSpPr/>
          <p:nvPr/>
        </p:nvSpPr>
        <p:spPr>
          <a:xfrm>
            <a:off x="584640" y="961560"/>
            <a:ext cx="10001520" cy="420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3600" b="1" strike="noStrike" spc="-1">
                <a:solidFill>
                  <a:srgbClr val="00B0F0"/>
                </a:solidFill>
                <a:latin typeface="Trebuchet MS"/>
              </a:rPr>
              <a:t>Point administratif : </a:t>
            </a:r>
            <a:endParaRPr lang="fr-FR" sz="3600" b="0" strike="noStrike" spc="-1">
              <a:solidFill>
                <a:srgbClr val="000000"/>
              </a:solidFill>
              <a:latin typeface="Arial"/>
            </a:endParaRPr>
          </a:p>
          <a:p>
            <a:pPr algn="ctr">
              <a:lnSpc>
                <a:spcPct val="100000"/>
              </a:lnSpc>
            </a:pPr>
            <a:r>
              <a:rPr lang="fr-FR" sz="1800" b="0" strike="noStrike" spc="-1">
                <a:solidFill>
                  <a:srgbClr val="000000"/>
                </a:solidFill>
                <a:latin typeface="Trebuchet MS"/>
              </a:rPr>
              <a:t>A.Chauvin (secrétaire de circonscription)</a:t>
            </a:r>
            <a:endParaRPr lang="fr-FR" sz="18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a:p>
            <a:pPr algn="just">
              <a:lnSpc>
                <a:spcPct val="100000"/>
              </a:lnSpc>
            </a:pPr>
            <a:r>
              <a:rPr lang="fr-FR" sz="2400" b="1" strike="noStrike" spc="-1">
                <a:solidFill>
                  <a:srgbClr val="000000"/>
                </a:solidFill>
                <a:latin typeface="Trebuchet MS"/>
              </a:rPr>
              <a:t>Horaires: </a:t>
            </a:r>
            <a:r>
              <a:rPr lang="fr-FR" sz="2400" b="0" strike="noStrike" spc="-1">
                <a:solidFill>
                  <a:srgbClr val="000000"/>
                </a:solidFill>
                <a:latin typeface="Trebuchet MS"/>
              </a:rPr>
              <a:t>Lundi/Mardi/Jeudi/Vendredi :  07h45-12h45 / 13h15-17h</a:t>
            </a:r>
            <a:endParaRPr lang="fr-FR" sz="2400" b="0" strike="noStrike" spc="-1">
              <a:solidFill>
                <a:srgbClr val="000000"/>
              </a:solidFill>
              <a:latin typeface="Arial"/>
            </a:endParaRPr>
          </a:p>
          <a:p>
            <a:pPr algn="just">
              <a:lnSpc>
                <a:spcPct val="100000"/>
              </a:lnSpc>
            </a:pPr>
            <a:r>
              <a:rPr lang="fr-FR" sz="2400" b="0" strike="noStrike" spc="-1">
                <a:solidFill>
                  <a:srgbClr val="000000"/>
                </a:solidFill>
                <a:latin typeface="Trebuchet MS"/>
              </a:rPr>
              <a:t>Mercredi – matin : 08h-11h30.</a:t>
            </a:r>
            <a:endParaRPr lang="fr-FR" sz="24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a:p>
            <a:pPr algn="just">
              <a:lnSpc>
                <a:spcPct val="100000"/>
              </a:lnSpc>
            </a:pPr>
            <a:r>
              <a:rPr lang="fr-FR" sz="2400" b="0" strike="noStrike" spc="-1">
                <a:solidFill>
                  <a:srgbClr val="000000"/>
                </a:solidFill>
                <a:latin typeface="Trebuchet MS"/>
              </a:rPr>
              <a:t>A compter de la rentrée de septembre 2023, secrétariat en télétravail les lundis et jeudis. </a:t>
            </a:r>
            <a:endParaRPr lang="fr-FR" sz="24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a:p>
            <a:pPr algn="just">
              <a:lnSpc>
                <a:spcPct val="100000"/>
              </a:lnSpc>
            </a:pPr>
            <a:r>
              <a:rPr lang="fr-FR" sz="2400" b="0" strike="noStrike" spc="-1">
                <a:solidFill>
                  <a:srgbClr val="000000"/>
                </a:solidFill>
                <a:latin typeface="Trebuchet MS"/>
              </a:rPr>
              <a:t>Journées de permanence durant les vacances scolaires, sauf celles de Nöel.</a:t>
            </a:r>
            <a:endParaRPr lang="fr-FR" sz="2400" b="0" strike="noStrike" spc="-1">
              <a:solidFill>
                <a:srgbClr val="000000"/>
              </a:solidFill>
              <a:latin typeface="Arial"/>
            </a:endParaRPr>
          </a:p>
        </p:txBody>
      </p:sp>
      <p:pic>
        <p:nvPicPr>
          <p:cNvPr id="259"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58">
                                            <p:txEl>
                                              <p:pRg st="3" end="3"/>
                                            </p:txEl>
                                          </p:spTgt>
                                        </p:tgtEl>
                                        <p:attrNameLst>
                                          <p:attrName>style.visibility</p:attrName>
                                        </p:attrNameLst>
                                      </p:cBhvr>
                                      <p:to>
                                        <p:strVal val="visible"/>
                                      </p:to>
                                    </p:set>
                                    <p:animEffect transition="in" filter="fade">
                                      <p:cBhvr additive="repl">
                                        <p:cTn id="7" dur="1000"/>
                                        <p:tgtEl>
                                          <p:spTgt spid="258">
                                            <p:txEl>
                                              <p:pRg st="3" end="3"/>
                                            </p:txEl>
                                          </p:spTgt>
                                        </p:tgtEl>
                                      </p:cBhvr>
                                    </p:animEffect>
                                    <p:anim calcmode="lin" valueType="num">
                                      <p:cBhvr additive="repl">
                                        <p:cTn id="8" dur="1000" fill="hold"/>
                                        <p:tgtEl>
                                          <p:spTgt spid="258">
                                            <p:txEl>
                                              <p:pRg st="3" end="3"/>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258">
                                            <p:txEl>
                                              <p:pRg st="4" end="4"/>
                                            </p:txEl>
                                          </p:spTgt>
                                        </p:tgtEl>
                                        <p:attrNameLst>
                                          <p:attrName>style.visibility</p:attrName>
                                        </p:attrNameLst>
                                      </p:cBhvr>
                                      <p:to>
                                        <p:strVal val="visible"/>
                                      </p:to>
                                    </p:set>
                                    <p:animEffect transition="in" filter="fade">
                                      <p:cBhvr additive="repl">
                                        <p:cTn id="14" dur="1000"/>
                                        <p:tgtEl>
                                          <p:spTgt spid="258">
                                            <p:txEl>
                                              <p:pRg st="4" end="4"/>
                                            </p:txEl>
                                          </p:spTgt>
                                        </p:tgtEl>
                                      </p:cBhvr>
                                    </p:animEffect>
                                    <p:anim calcmode="lin" valueType="num">
                                      <p:cBhvr additive="repl">
                                        <p:cTn id="15" dur="1000" fill="hold"/>
                                        <p:tgtEl>
                                          <p:spTgt spid="258">
                                            <p:txEl>
                                              <p:pRg st="4" end="4"/>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258">
                                            <p:txEl>
                                              <p:pRg st="6" end="6"/>
                                            </p:txEl>
                                          </p:spTgt>
                                        </p:tgtEl>
                                        <p:attrNameLst>
                                          <p:attrName>style.visibility</p:attrName>
                                        </p:attrNameLst>
                                      </p:cBhvr>
                                      <p:to>
                                        <p:strVal val="visible"/>
                                      </p:to>
                                    </p:set>
                                    <p:animEffect transition="in" filter="fade">
                                      <p:cBhvr additive="repl">
                                        <p:cTn id="21" dur="1000"/>
                                        <p:tgtEl>
                                          <p:spTgt spid="258">
                                            <p:txEl>
                                              <p:pRg st="6" end="6"/>
                                            </p:txEl>
                                          </p:spTgt>
                                        </p:tgtEl>
                                      </p:cBhvr>
                                    </p:animEffect>
                                    <p:anim calcmode="lin" valueType="num">
                                      <p:cBhvr additive="repl">
                                        <p:cTn id="22" dur="1000" fill="hold"/>
                                        <p:tgtEl>
                                          <p:spTgt spid="258">
                                            <p:txEl>
                                              <p:pRg st="6" end="6"/>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2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258">
                                            <p:txEl>
                                              <p:pRg st="8" end="8"/>
                                            </p:txEl>
                                          </p:spTgt>
                                        </p:tgtEl>
                                        <p:attrNameLst>
                                          <p:attrName>style.visibility</p:attrName>
                                        </p:attrNameLst>
                                      </p:cBhvr>
                                      <p:to>
                                        <p:strVal val="visible"/>
                                      </p:to>
                                    </p:set>
                                    <p:animEffect transition="in" filter="fade">
                                      <p:cBhvr additive="repl">
                                        <p:cTn id="28" dur="1000"/>
                                        <p:tgtEl>
                                          <p:spTgt spid="258">
                                            <p:txEl>
                                              <p:pRg st="8" end="8"/>
                                            </p:txEl>
                                          </p:spTgt>
                                        </p:tgtEl>
                                      </p:cBhvr>
                                    </p:animEffect>
                                    <p:anim calcmode="lin" valueType="num">
                                      <p:cBhvr additive="repl">
                                        <p:cTn id="29" dur="1000" fill="hold"/>
                                        <p:tgtEl>
                                          <p:spTgt spid="258">
                                            <p:txEl>
                                              <p:pRg st="8" end="8"/>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25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ZoneTexte 3"/>
          <p:cNvSpPr/>
          <p:nvPr/>
        </p:nvSpPr>
        <p:spPr>
          <a:xfrm>
            <a:off x="584640" y="961560"/>
            <a:ext cx="10001520" cy="246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3600" b="1" strike="noStrike" spc="-1">
                <a:solidFill>
                  <a:srgbClr val="00B0F0"/>
                </a:solidFill>
                <a:latin typeface="Trebuchet MS"/>
              </a:rPr>
              <a:t>Point administratif : arrêt de travail et autorisation d’absence </a:t>
            </a:r>
            <a:r>
              <a:rPr lang="fr-FR" sz="1800" b="1" strike="noStrike" spc="-1">
                <a:solidFill>
                  <a:srgbClr val="00B0F0"/>
                </a:solidFill>
                <a:latin typeface="Trebuchet MS"/>
              </a:rPr>
              <a:t>(NDS du 1</a:t>
            </a:r>
            <a:r>
              <a:rPr lang="fr-FR" sz="1800" b="1" strike="noStrike" spc="-1" baseline="30000">
                <a:solidFill>
                  <a:srgbClr val="00B0F0"/>
                </a:solidFill>
                <a:latin typeface="Trebuchet MS"/>
              </a:rPr>
              <a:t>er</a:t>
            </a:r>
            <a:r>
              <a:rPr lang="fr-FR" sz="1800" b="1" strike="noStrike" spc="-1">
                <a:solidFill>
                  <a:srgbClr val="00B0F0"/>
                </a:solidFill>
                <a:latin typeface="Trebuchet MS"/>
              </a:rPr>
              <a:t> septembre)</a:t>
            </a:r>
            <a:endParaRPr lang="fr-FR" sz="18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p:txBody>
      </p:sp>
      <p:pic>
        <p:nvPicPr>
          <p:cNvPr id="261" name="Google Shape;222;gea3abf6790_0_25"/>
          <p:cNvPicPr/>
          <p:nvPr/>
        </p:nvPicPr>
        <p:blipFill>
          <a:blip r:embed="rId2"/>
          <a:stretch/>
        </p:blipFill>
        <p:spPr>
          <a:xfrm>
            <a:off x="222120" y="219240"/>
            <a:ext cx="1969560" cy="694800"/>
          </a:xfrm>
          <a:prstGeom prst="rect">
            <a:avLst/>
          </a:prstGeom>
          <a:ln w="0">
            <a:noFill/>
          </a:ln>
        </p:spPr>
      </p:pic>
      <p:pic>
        <p:nvPicPr>
          <p:cNvPr id="262" name="Image 4"/>
          <p:cNvPicPr/>
          <p:nvPr/>
        </p:nvPicPr>
        <p:blipFill>
          <a:blip r:embed="rId3"/>
          <a:stretch/>
        </p:blipFill>
        <p:spPr>
          <a:xfrm>
            <a:off x="548280" y="2347920"/>
            <a:ext cx="9472320" cy="37789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ZoneTexte 3"/>
          <p:cNvSpPr/>
          <p:nvPr/>
        </p:nvSpPr>
        <p:spPr>
          <a:xfrm>
            <a:off x="584640" y="961560"/>
            <a:ext cx="10001520" cy="612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3600" b="1" strike="noStrike" spc="-1">
                <a:solidFill>
                  <a:srgbClr val="00B0F0"/>
                </a:solidFill>
                <a:latin typeface="Trebuchet MS"/>
              </a:rPr>
              <a:t>Point administratif : arrêt de travail et autorisation d’absence </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285840" indent="-285840" algn="just">
              <a:lnSpc>
                <a:spcPct val="100000"/>
              </a:lnSpc>
              <a:buClr>
                <a:srgbClr val="00B0F0"/>
              </a:buClr>
              <a:buFont typeface="Wingdings" charset="2"/>
              <a:buChar char=""/>
            </a:pPr>
            <a:r>
              <a:rPr lang="fr-FR" sz="2000" b="0" strike="noStrike" spc="-1">
                <a:solidFill>
                  <a:srgbClr val="000000"/>
                </a:solidFill>
                <a:latin typeface="Trebuchet MS"/>
              </a:rPr>
              <a:t>Suite à une absence – merci de fournir l’arrêt de travail ou la demande d’absence avec les justificatifs </a:t>
            </a:r>
            <a:r>
              <a:rPr lang="fr-FR" sz="2000" b="0" strike="noStrike" spc="-1">
                <a:solidFill>
                  <a:srgbClr val="FF0000"/>
                </a:solidFill>
                <a:latin typeface="Trebuchet MS"/>
              </a:rPr>
              <a:t>dans les plus brefs délais</a:t>
            </a:r>
            <a:r>
              <a:rPr lang="fr-FR" sz="2000" b="0" strike="noStrike" spc="-1">
                <a:solidFill>
                  <a:srgbClr val="000000"/>
                </a:solidFill>
                <a:latin typeface="Trebuchet MS"/>
              </a:rPr>
              <a:t>. Solliciter les documents manquants fait perdre beaucoup de temps.</a:t>
            </a:r>
            <a:endParaRPr lang="fr-FR" sz="2000" b="0" strike="noStrike" spc="-1">
              <a:solidFill>
                <a:srgbClr val="000000"/>
              </a:solidFill>
              <a:latin typeface="Arial"/>
            </a:endParaRPr>
          </a:p>
          <a:p>
            <a:pPr marL="285840" indent="-285840" algn="just">
              <a:lnSpc>
                <a:spcPct val="100000"/>
              </a:lnSpc>
              <a:buClr>
                <a:srgbClr val="00B0F0"/>
              </a:buClr>
              <a:buFont typeface="Wingdings" charset="2"/>
              <a:buChar char=""/>
            </a:pPr>
            <a:r>
              <a:rPr lang="fr-FR" sz="2000" b="0" strike="noStrike" spc="-1">
                <a:solidFill>
                  <a:srgbClr val="000000"/>
                </a:solidFill>
                <a:latin typeface="Trebuchet MS"/>
              </a:rPr>
              <a:t>Pour les arrêts de travail, les </a:t>
            </a:r>
            <a:r>
              <a:rPr lang="fr-FR" sz="2000" b="0" strike="noStrike" spc="-1">
                <a:solidFill>
                  <a:srgbClr val="FF0000"/>
                </a:solidFill>
                <a:latin typeface="Trebuchet MS"/>
              </a:rPr>
              <a:t>originaux</a:t>
            </a:r>
            <a:r>
              <a:rPr lang="fr-FR" sz="2000" b="0" strike="noStrike" spc="-1">
                <a:solidFill>
                  <a:srgbClr val="000000"/>
                </a:solidFill>
                <a:latin typeface="Trebuchet MS"/>
              </a:rPr>
              <a:t> des volets 2 et 3 sont à transmettre au secrétariat. </a:t>
            </a:r>
            <a:endParaRPr lang="fr-FR" sz="2000" b="0" strike="noStrike" spc="-1">
              <a:solidFill>
                <a:srgbClr val="000000"/>
              </a:solidFill>
              <a:latin typeface="Arial"/>
            </a:endParaRPr>
          </a:p>
          <a:p>
            <a:pPr algn="just">
              <a:lnSpc>
                <a:spcPct val="100000"/>
              </a:lnSpc>
            </a:pPr>
            <a:endParaRPr lang="fr-FR" sz="2000" b="0" strike="noStrike" spc="-1">
              <a:solidFill>
                <a:srgbClr val="000000"/>
              </a:solidFill>
              <a:latin typeface="Arial"/>
            </a:endParaRPr>
          </a:p>
          <a:p>
            <a:pPr marL="285840" indent="-285840" algn="just">
              <a:lnSpc>
                <a:spcPct val="100000"/>
              </a:lnSpc>
              <a:buClr>
                <a:srgbClr val="00B0F0"/>
              </a:buClr>
              <a:buFont typeface="Wingdings" charset="2"/>
              <a:buChar char=""/>
            </a:pPr>
            <a:r>
              <a:rPr lang="fr-FR" sz="2000" b="1" u="sng" strike="noStrike" spc="-1">
                <a:solidFill>
                  <a:srgbClr val="000000"/>
                </a:solidFill>
                <a:uFillTx/>
                <a:latin typeface="Trebuchet MS"/>
              </a:rPr>
              <a:t>NB</a:t>
            </a:r>
            <a:r>
              <a:rPr lang="fr-FR" sz="2000" b="0" strike="noStrike" spc="-1">
                <a:solidFill>
                  <a:srgbClr val="000000"/>
                </a:solidFill>
                <a:latin typeface="Trebuchet MS"/>
              </a:rPr>
              <a:t> : inutile de fournir une demande d’autorisation d’absence en cas d’arrêt de travail.</a:t>
            </a:r>
            <a:endParaRPr lang="fr-FR" sz="2000" b="0" strike="noStrike" spc="-1">
              <a:solidFill>
                <a:srgbClr val="000000"/>
              </a:solidFill>
              <a:latin typeface="Arial"/>
            </a:endParaRPr>
          </a:p>
          <a:p>
            <a:pPr marL="285840" indent="-285840" algn="just">
              <a:lnSpc>
                <a:spcPct val="100000"/>
              </a:lnSpc>
              <a:buClr>
                <a:srgbClr val="00B0F0"/>
              </a:buClr>
              <a:buFont typeface="Wingdings" charset="2"/>
              <a:buChar char=""/>
            </a:pPr>
            <a:r>
              <a:rPr lang="fr-FR" sz="2000" b="0" strike="noStrike" spc="-1">
                <a:solidFill>
                  <a:srgbClr val="000000"/>
                </a:solidFill>
                <a:latin typeface="Trebuchet MS"/>
              </a:rPr>
              <a:t>Pour rappel les demandes d’absences pour rdv médicaux </a:t>
            </a:r>
            <a:r>
              <a:rPr lang="fr-FR" sz="2000" b="0" strike="noStrike" spc="-1">
                <a:solidFill>
                  <a:srgbClr val="FF0000"/>
                </a:solidFill>
                <a:latin typeface="Trebuchet MS"/>
              </a:rPr>
              <a:t>ne sont pas « de droit »</a:t>
            </a:r>
            <a:r>
              <a:rPr lang="fr-FR" sz="2000" b="0" strike="noStrike" spc="-1">
                <a:solidFill>
                  <a:srgbClr val="000000"/>
                </a:solidFill>
                <a:latin typeface="Trebuchet MS"/>
              </a:rPr>
              <a:t>, excepté ceux en lien avec une grossesse. </a:t>
            </a:r>
            <a:r>
              <a:rPr lang="fr-FR" sz="2000" b="0" strike="noStrike" spc="-1">
                <a:solidFill>
                  <a:srgbClr val="FF0000"/>
                </a:solidFill>
                <a:latin typeface="Trebuchet MS"/>
              </a:rPr>
              <a:t>Il convient de prendre ces rdv au maximum en dehors du temps de travail et ou durant les périodes de congés scolaires</a:t>
            </a:r>
            <a:endParaRPr lang="fr-FR" sz="20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p:txBody>
      </p:sp>
      <p:pic>
        <p:nvPicPr>
          <p:cNvPr id="264"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63">
                                            <p:txEl>
                                              <p:pRg st="2" end="2"/>
                                            </p:txEl>
                                          </p:spTgt>
                                        </p:tgtEl>
                                        <p:attrNameLst>
                                          <p:attrName>style.visibility</p:attrName>
                                        </p:attrNameLst>
                                      </p:cBhvr>
                                      <p:to>
                                        <p:strVal val="visible"/>
                                      </p:to>
                                    </p:set>
                                    <p:animEffect transition="in" filter="fade">
                                      <p:cBhvr additive="repl">
                                        <p:cTn id="7" dur="1000"/>
                                        <p:tgtEl>
                                          <p:spTgt spid="263">
                                            <p:txEl>
                                              <p:pRg st="2" end="2"/>
                                            </p:txEl>
                                          </p:spTgt>
                                        </p:tgtEl>
                                      </p:cBhvr>
                                    </p:animEffect>
                                    <p:anim calcmode="lin" valueType="num">
                                      <p:cBhvr additive="repl">
                                        <p:cTn id="8" dur="1000" fill="hold"/>
                                        <p:tgtEl>
                                          <p:spTgt spid="263">
                                            <p:txEl>
                                              <p:pRg st="2" end="2"/>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263">
                                            <p:txEl>
                                              <p:pRg st="3" end="3"/>
                                            </p:txEl>
                                          </p:spTgt>
                                        </p:tgtEl>
                                        <p:attrNameLst>
                                          <p:attrName>style.visibility</p:attrName>
                                        </p:attrNameLst>
                                      </p:cBhvr>
                                      <p:to>
                                        <p:strVal val="visible"/>
                                      </p:to>
                                    </p:set>
                                    <p:animEffect transition="in" filter="fade">
                                      <p:cBhvr additive="repl">
                                        <p:cTn id="14" dur="1000"/>
                                        <p:tgtEl>
                                          <p:spTgt spid="263">
                                            <p:txEl>
                                              <p:pRg st="3" end="3"/>
                                            </p:txEl>
                                          </p:spTgt>
                                        </p:tgtEl>
                                      </p:cBhvr>
                                    </p:animEffect>
                                    <p:anim calcmode="lin" valueType="num">
                                      <p:cBhvr additive="repl">
                                        <p:cTn id="15" dur="1000" fill="hold"/>
                                        <p:tgtEl>
                                          <p:spTgt spid="263">
                                            <p:txEl>
                                              <p:pRg st="3" end="3"/>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263">
                                            <p:txEl>
                                              <p:pRg st="5" end="5"/>
                                            </p:txEl>
                                          </p:spTgt>
                                        </p:tgtEl>
                                        <p:attrNameLst>
                                          <p:attrName>style.visibility</p:attrName>
                                        </p:attrNameLst>
                                      </p:cBhvr>
                                      <p:to>
                                        <p:strVal val="visible"/>
                                      </p:to>
                                    </p:set>
                                    <p:animEffect transition="in" filter="fade">
                                      <p:cBhvr additive="repl">
                                        <p:cTn id="21" dur="1000"/>
                                        <p:tgtEl>
                                          <p:spTgt spid="263">
                                            <p:txEl>
                                              <p:pRg st="5" end="5"/>
                                            </p:txEl>
                                          </p:spTgt>
                                        </p:tgtEl>
                                      </p:cBhvr>
                                    </p:animEffect>
                                    <p:anim calcmode="lin" valueType="num">
                                      <p:cBhvr additive="repl">
                                        <p:cTn id="22" dur="1000" fill="hold"/>
                                        <p:tgtEl>
                                          <p:spTgt spid="263">
                                            <p:txEl>
                                              <p:pRg st="5" end="5"/>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2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263">
                                            <p:txEl>
                                              <p:pRg st="6" end="6"/>
                                            </p:txEl>
                                          </p:spTgt>
                                        </p:tgtEl>
                                        <p:attrNameLst>
                                          <p:attrName>style.visibility</p:attrName>
                                        </p:attrNameLst>
                                      </p:cBhvr>
                                      <p:to>
                                        <p:strVal val="visible"/>
                                      </p:to>
                                    </p:set>
                                    <p:animEffect transition="in" filter="fade">
                                      <p:cBhvr additive="repl">
                                        <p:cTn id="28" dur="1000"/>
                                        <p:tgtEl>
                                          <p:spTgt spid="263">
                                            <p:txEl>
                                              <p:pRg st="6" end="6"/>
                                            </p:txEl>
                                          </p:spTgt>
                                        </p:tgtEl>
                                      </p:cBhvr>
                                    </p:animEffect>
                                    <p:anim calcmode="lin" valueType="num">
                                      <p:cBhvr additive="repl">
                                        <p:cTn id="29" dur="1000" fill="hold"/>
                                        <p:tgtEl>
                                          <p:spTgt spid="263">
                                            <p:txEl>
                                              <p:pRg st="6" end="6"/>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2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ZoneTexte 3"/>
          <p:cNvSpPr/>
          <p:nvPr/>
        </p:nvSpPr>
        <p:spPr>
          <a:xfrm>
            <a:off x="603360" y="1479960"/>
            <a:ext cx="10001520" cy="484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3600" b="1" strike="noStrike" spc="-1">
                <a:solidFill>
                  <a:srgbClr val="00B0F0"/>
                </a:solidFill>
                <a:latin typeface="Trebuchet MS"/>
              </a:rPr>
              <a:t>Point administratif : informations diverses</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343080" indent="-343080">
              <a:lnSpc>
                <a:spcPct val="100000"/>
              </a:lnSpc>
              <a:buClr>
                <a:srgbClr val="00B0F0"/>
              </a:buClr>
              <a:buFont typeface="Wingdings" charset="2"/>
              <a:buChar char=""/>
            </a:pPr>
            <a:r>
              <a:rPr lang="fr-FR" sz="2000" b="0" strike="noStrike" spc="-1">
                <a:solidFill>
                  <a:srgbClr val="000000"/>
                </a:solidFill>
                <a:latin typeface="Trebuchet MS"/>
              </a:rPr>
              <a:t> Merci de </a:t>
            </a:r>
            <a:r>
              <a:rPr lang="fr-FR" sz="2000" b="0" strike="noStrike" spc="-1">
                <a:solidFill>
                  <a:srgbClr val="FF0000"/>
                </a:solidFill>
                <a:latin typeface="Trebuchet MS"/>
              </a:rPr>
              <a:t>ne pas utiliser votre adrel personnelle </a:t>
            </a:r>
            <a:r>
              <a:rPr lang="fr-FR" sz="2000" b="0" strike="noStrike" spc="-1">
                <a:solidFill>
                  <a:srgbClr val="000000"/>
                </a:solidFill>
                <a:latin typeface="Trebuchet MS"/>
              </a:rPr>
              <a:t>pour communiquer avec le secrétariat, mais avec votre adresse professionnelle académique. Sauf exception, </a:t>
            </a:r>
            <a:r>
              <a:rPr lang="fr-FR" sz="2000" b="0" strike="noStrike" spc="-1">
                <a:solidFill>
                  <a:srgbClr val="FF0000"/>
                </a:solidFill>
                <a:latin typeface="Trebuchet MS"/>
              </a:rPr>
              <a:t>je ne répondrai pas </a:t>
            </a:r>
            <a:r>
              <a:rPr lang="fr-FR" sz="2000" b="0" strike="noStrike" spc="-1">
                <a:solidFill>
                  <a:srgbClr val="000000"/>
                </a:solidFill>
                <a:latin typeface="Trebuchet MS"/>
              </a:rPr>
              <a:t>si les courriels viennent d’une adrel personnelle (protection des données).</a:t>
            </a:r>
            <a:endParaRPr lang="fr-FR" sz="2000" b="0" strike="noStrike" spc="-1">
              <a:solidFill>
                <a:srgbClr val="000000"/>
              </a:solidFill>
              <a:latin typeface="Arial"/>
            </a:endParaRPr>
          </a:p>
          <a:p>
            <a:pPr>
              <a:lnSpc>
                <a:spcPct val="100000"/>
              </a:lnSpc>
            </a:pPr>
            <a:endParaRPr lang="fr-FR" sz="2000" b="0" strike="noStrike" spc="-1">
              <a:solidFill>
                <a:srgbClr val="000000"/>
              </a:solidFill>
              <a:latin typeface="Arial"/>
            </a:endParaRPr>
          </a:p>
          <a:p>
            <a:pPr marL="343080" indent="-343080">
              <a:lnSpc>
                <a:spcPct val="100000"/>
              </a:lnSpc>
              <a:buClr>
                <a:srgbClr val="00B0F0"/>
              </a:buClr>
              <a:buFont typeface="Wingdings" charset="2"/>
              <a:buChar char=""/>
            </a:pPr>
            <a:r>
              <a:rPr lang="fr-FR" sz="2000" b="0" strike="noStrike" spc="-1">
                <a:solidFill>
                  <a:srgbClr val="000000"/>
                </a:solidFill>
                <a:latin typeface="Trebuchet MS"/>
              </a:rPr>
              <a:t>Pour les nouveaux entrants sur la circonscription, AESH compris, il reste des Pass’éducation à l’inspection, n’hésitez pas à leur communiquer cette information s’ils n’en n’ont pas déjà.</a:t>
            </a:r>
            <a:endParaRPr lang="fr-FR" sz="2000" b="0" strike="noStrike" spc="-1">
              <a:solidFill>
                <a:srgbClr val="000000"/>
              </a:solidFill>
              <a:latin typeface="Arial"/>
            </a:endParaRPr>
          </a:p>
          <a:p>
            <a:pPr>
              <a:lnSpc>
                <a:spcPct val="100000"/>
              </a:lnSpc>
            </a:pPr>
            <a:endParaRPr lang="fr-FR" sz="20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just">
              <a:lnSpc>
                <a:spcPct val="100000"/>
              </a:lnSpc>
            </a:pPr>
            <a:endParaRPr lang="fr-FR" sz="2400" b="0" strike="noStrike" spc="-1">
              <a:solidFill>
                <a:srgbClr val="000000"/>
              </a:solidFill>
              <a:latin typeface="Arial"/>
            </a:endParaRPr>
          </a:p>
        </p:txBody>
      </p:sp>
      <p:pic>
        <p:nvPicPr>
          <p:cNvPr id="266"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65">
                                            <p:txEl>
                                              <p:pRg st="2" end="2"/>
                                            </p:txEl>
                                          </p:spTgt>
                                        </p:tgtEl>
                                        <p:attrNameLst>
                                          <p:attrName>style.visibility</p:attrName>
                                        </p:attrNameLst>
                                      </p:cBhvr>
                                      <p:to>
                                        <p:strVal val="visible"/>
                                      </p:to>
                                    </p:set>
                                    <p:animEffect transition="in" filter="fade">
                                      <p:cBhvr additive="repl">
                                        <p:cTn id="7" dur="1000"/>
                                        <p:tgtEl>
                                          <p:spTgt spid="265">
                                            <p:txEl>
                                              <p:pRg st="2" end="2"/>
                                            </p:txEl>
                                          </p:spTgt>
                                        </p:tgtEl>
                                      </p:cBhvr>
                                    </p:animEffect>
                                    <p:anim calcmode="lin" valueType="num">
                                      <p:cBhvr additive="repl">
                                        <p:cTn id="8" dur="1000" fill="hold"/>
                                        <p:tgtEl>
                                          <p:spTgt spid="265">
                                            <p:txEl>
                                              <p:pRg st="2" end="2"/>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265">
                                            <p:txEl>
                                              <p:pRg st="4" end="4"/>
                                            </p:txEl>
                                          </p:spTgt>
                                        </p:tgtEl>
                                        <p:attrNameLst>
                                          <p:attrName>style.visibility</p:attrName>
                                        </p:attrNameLst>
                                      </p:cBhvr>
                                      <p:to>
                                        <p:strVal val="visible"/>
                                      </p:to>
                                    </p:set>
                                    <p:animEffect transition="in" filter="fade">
                                      <p:cBhvr additive="repl">
                                        <p:cTn id="14" dur="1000"/>
                                        <p:tgtEl>
                                          <p:spTgt spid="265">
                                            <p:txEl>
                                              <p:pRg st="4" end="4"/>
                                            </p:txEl>
                                          </p:spTgt>
                                        </p:tgtEl>
                                      </p:cBhvr>
                                    </p:animEffect>
                                    <p:anim calcmode="lin" valueType="num">
                                      <p:cBhvr additive="repl">
                                        <p:cTn id="15" dur="1000" fill="hold"/>
                                        <p:tgtEl>
                                          <p:spTgt spid="265">
                                            <p:txEl>
                                              <p:pRg st="4" end="4"/>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6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Google Shape;222;gea3abf6790_0_25"/>
          <p:cNvPicPr/>
          <p:nvPr/>
        </p:nvPicPr>
        <p:blipFill>
          <a:blip r:embed="rId3"/>
          <a:stretch/>
        </p:blipFill>
        <p:spPr>
          <a:xfrm>
            <a:off x="222120" y="219240"/>
            <a:ext cx="1969560" cy="694800"/>
          </a:xfrm>
          <a:prstGeom prst="rect">
            <a:avLst/>
          </a:prstGeom>
          <a:ln w="0">
            <a:noFill/>
          </a:ln>
        </p:spPr>
      </p:pic>
      <p:pic>
        <p:nvPicPr>
          <p:cNvPr id="268" name="Google Shape;224;gea3abf6790_0_25"/>
          <p:cNvPicPr/>
          <p:nvPr/>
        </p:nvPicPr>
        <p:blipFill>
          <a:blip r:embed="rId4"/>
          <a:stretch/>
        </p:blipFill>
        <p:spPr>
          <a:xfrm>
            <a:off x="1173240" y="1399680"/>
            <a:ext cx="9482040" cy="4810320"/>
          </a:xfrm>
          <a:prstGeom prst="rect">
            <a:avLst/>
          </a:prstGeom>
          <a:ln w="0">
            <a:noFill/>
          </a:ln>
        </p:spPr>
      </p:pic>
      <p:sp>
        <p:nvSpPr>
          <p:cNvPr id="269" name="Google Shape;225;gea3abf6790_0_25"/>
          <p:cNvSpPr/>
          <p:nvPr/>
        </p:nvSpPr>
        <p:spPr>
          <a:xfrm>
            <a:off x="2191680" y="3336120"/>
            <a:ext cx="8463600" cy="146232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a:lnSpc>
                <a:spcPct val="100000"/>
              </a:lnSpc>
              <a:tabLst>
                <a:tab pos="0" algn="l"/>
              </a:tabLst>
            </a:pPr>
            <a:r>
              <a:rPr lang="fr-FR" sz="3600" b="0" strike="noStrike" spc="-1">
                <a:solidFill>
                  <a:srgbClr val="000000"/>
                </a:solidFill>
                <a:latin typeface="Calibri"/>
                <a:ea typeface="Calibri"/>
              </a:rPr>
              <a:t>Adresse de messagerie professionnelle</a:t>
            </a:r>
            <a:endParaRPr lang="fr-FR" sz="3600" b="0" strike="noStrike" spc="-1">
              <a:solidFill>
                <a:srgbClr val="000000"/>
              </a:solidFill>
              <a:latin typeface="Arial"/>
            </a:endParaRPr>
          </a:p>
          <a:p>
            <a:pPr algn="ctr">
              <a:lnSpc>
                <a:spcPct val="100000"/>
              </a:lnSpc>
              <a:tabLst>
                <a:tab pos="0" algn="l"/>
              </a:tabLst>
            </a:pPr>
            <a:r>
              <a:rPr lang="fr-FR" sz="4800" b="0" strike="noStrike" spc="-1">
                <a:solidFill>
                  <a:srgbClr val="000000"/>
                </a:solidFill>
                <a:latin typeface="Calibri"/>
                <a:ea typeface="Calibri"/>
              </a:rPr>
              <a:t>prenom.nom@ac-poitiers.fr</a:t>
            </a:r>
            <a:endParaRPr lang="fr-FR" sz="4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677160" y="2700720"/>
            <a:ext cx="8596440" cy="1826280"/>
          </a:xfrm>
          <a:prstGeom prst="rect">
            <a:avLst/>
          </a:prstGeom>
          <a:noFill/>
          <a:ln w="0">
            <a:noFill/>
          </a:ln>
        </p:spPr>
        <p:txBody>
          <a:bodyPr anchor="b">
            <a:normAutofit fontScale="90000"/>
          </a:bodyPr>
          <a:lstStyle/>
          <a:p>
            <a:pPr indent="0">
              <a:lnSpc>
                <a:spcPct val="100000"/>
              </a:lnSpc>
              <a:buNone/>
            </a:pPr>
            <a:r>
              <a:rPr lang="fr-FR" sz="4000" b="0" strike="noStrike" spc="-1">
                <a:solidFill>
                  <a:schemeClr val="accent1"/>
                </a:solidFill>
                <a:latin typeface="Trebuchet MS"/>
              </a:rPr>
              <a:t>Accompagner la montée en compétence des enseignants</a:t>
            </a:r>
            <a:r>
              <a:rPr sz="4000"/>
              <a:t/>
            </a:r>
            <a:br>
              <a:rPr sz="4000"/>
            </a:br>
            <a:endParaRPr lang="en-US" sz="4000" b="0" strike="noStrike" spc="-1">
              <a:solidFill>
                <a:srgbClr val="000000"/>
              </a:solidFill>
              <a:latin typeface="Trebuchet MS"/>
            </a:endParaRPr>
          </a:p>
        </p:txBody>
      </p:sp>
      <p:sp>
        <p:nvSpPr>
          <p:cNvPr id="271" name="PlaceHolder 2"/>
          <p:cNvSpPr>
            <a:spLocks noGrp="1"/>
          </p:cNvSpPr>
          <p:nvPr>
            <p:ph/>
          </p:nvPr>
        </p:nvSpPr>
        <p:spPr>
          <a:xfrm>
            <a:off x="677160" y="4527360"/>
            <a:ext cx="8596440" cy="860040"/>
          </a:xfrm>
          <a:prstGeom prst="rect">
            <a:avLst/>
          </a:prstGeom>
          <a:noFill/>
          <a:ln w="0">
            <a:noFill/>
          </a:ln>
        </p:spPr>
        <p:txBody>
          <a:bodyPr anchor="t">
            <a:noAutofit/>
          </a:bodyPr>
          <a:lstStyle/>
          <a:p>
            <a:pPr indent="0">
              <a:spcBef>
                <a:spcPts val="1417"/>
              </a:spcBef>
              <a:buNone/>
            </a:pPr>
            <a:endParaRPr lang="en-US" sz="2000" b="0" strike="noStrike" spc="-1">
              <a:solidFill>
                <a:srgbClr val="808080"/>
              </a:solidFill>
              <a:latin typeface="Trebuchet MS"/>
            </a:endParaRPr>
          </a:p>
        </p:txBody>
      </p:sp>
      <p:pic>
        <p:nvPicPr>
          <p:cNvPr id="272" name="Google Shape;222;gea3abf6790_0_25"/>
          <p:cNvPicPr/>
          <p:nvPr/>
        </p:nvPicPr>
        <p:blipFill>
          <a:blip r:embed="rId2"/>
          <a:stretch/>
        </p:blipFill>
        <p:spPr>
          <a:xfrm>
            <a:off x="325800" y="23796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77160" y="769680"/>
            <a:ext cx="8596440" cy="1690200"/>
          </a:xfrm>
          <a:prstGeom prst="rect">
            <a:avLst/>
          </a:prstGeom>
          <a:noFill/>
          <a:ln w="0">
            <a:noFill/>
          </a:ln>
        </p:spPr>
        <p:txBody>
          <a:bodyPr anchor="t">
            <a:normAutofit fontScale="90000"/>
          </a:bodyPr>
          <a:lstStyle/>
          <a:p>
            <a:pPr indent="0">
              <a:lnSpc>
                <a:spcPct val="100000"/>
              </a:lnSpc>
              <a:buNone/>
            </a:pPr>
            <a:r>
              <a:rPr lang="fr-FR" sz="3600" b="0" strike="noStrike" spc="-1">
                <a:solidFill>
                  <a:schemeClr val="accent1"/>
                </a:solidFill>
                <a:latin typeface="Trebuchet MS"/>
              </a:rPr>
              <a:t>Accompagner la montée en compétence des enseignants : </a:t>
            </a:r>
            <a:r>
              <a:rPr lang="fr-FR" sz="3600" b="0" i="1" strike="noStrike" spc="-1">
                <a:solidFill>
                  <a:schemeClr val="accent1"/>
                </a:solidFill>
                <a:latin typeface="Trebuchet MS"/>
              </a:rPr>
              <a:t>organisation de la formation sur la circonscription</a:t>
            </a:r>
            <a:r>
              <a:rPr sz="3600"/>
              <a:t/>
            </a:r>
            <a:br>
              <a:rPr sz="3600"/>
            </a:br>
            <a:endParaRPr lang="en-US" sz="3600" b="0" strike="noStrike" spc="-1">
              <a:solidFill>
                <a:srgbClr val="000000"/>
              </a:solidFill>
              <a:latin typeface="Trebuchet MS"/>
            </a:endParaRPr>
          </a:p>
        </p:txBody>
      </p:sp>
      <p:sp>
        <p:nvSpPr>
          <p:cNvPr id="274" name="PlaceHolder 2"/>
          <p:cNvSpPr>
            <a:spLocks noGrp="1"/>
          </p:cNvSpPr>
          <p:nvPr>
            <p:ph/>
          </p:nvPr>
        </p:nvSpPr>
        <p:spPr>
          <a:xfrm>
            <a:off x="677160" y="2528280"/>
            <a:ext cx="8596440" cy="3880440"/>
          </a:xfrm>
          <a:prstGeom prst="rect">
            <a:avLst/>
          </a:prstGeom>
          <a:noFill/>
          <a:ln w="0">
            <a:noFill/>
          </a:ln>
        </p:spPr>
        <p:txBody>
          <a:bodyPr anchor="t">
            <a:normAutofit/>
          </a:bodyPr>
          <a:lstStyle/>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Plan mathématiques : </a:t>
            </a:r>
            <a:r>
              <a:rPr lang="fr-FR" sz="1800" b="0" strike="noStrike" spc="-1">
                <a:solidFill>
                  <a:srgbClr val="404040"/>
                </a:solidFill>
                <a:latin typeface="Trebuchet MS"/>
              </a:rPr>
              <a:t>F. Marot (CPC)</a:t>
            </a:r>
            <a:endParaRPr lang="en-US" sz="18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Plan français : </a:t>
            </a:r>
            <a:r>
              <a:rPr lang="fr-FR" sz="1800" b="0" strike="noStrike" spc="-1">
                <a:solidFill>
                  <a:srgbClr val="404040"/>
                </a:solidFill>
                <a:latin typeface="Trebuchet MS"/>
              </a:rPr>
              <a:t>M. Bonneau (CPC)</a:t>
            </a:r>
            <a:endParaRPr lang="en-US" sz="18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Dispositif d’évaluation d’école :</a:t>
            </a:r>
            <a:endParaRPr lang="en-US" sz="2800" b="0" strike="noStrike" spc="-1">
              <a:solidFill>
                <a:srgbClr val="404040"/>
              </a:solidFill>
              <a:latin typeface="Trebuchet MS"/>
            </a:endParaRPr>
          </a:p>
          <a:p>
            <a:pPr marL="743040" lvl="1" indent="-285840" algn="ctr">
              <a:lnSpc>
                <a:spcPct val="100000"/>
              </a:lnSpc>
              <a:spcBef>
                <a:spcPts val="1001"/>
              </a:spcBef>
              <a:buClr>
                <a:srgbClr val="5FCBEF"/>
              </a:buClr>
              <a:buSzPct val="80000"/>
              <a:buFont typeface="Wingdings 3" charset="2"/>
              <a:buChar char=""/>
            </a:pPr>
            <a:r>
              <a:rPr lang="fr-FR" sz="2000" b="0" strike="noStrike" spc="-1">
                <a:solidFill>
                  <a:srgbClr val="404040"/>
                </a:solidFill>
                <a:latin typeface="Trebuchet MS"/>
              </a:rPr>
              <a:t>Retour d’expérience</a:t>
            </a:r>
            <a:endParaRPr lang="en-US" sz="2000" b="0" strike="noStrike" spc="-1">
              <a:solidFill>
                <a:srgbClr val="404040"/>
              </a:solidFill>
              <a:latin typeface="Trebuchet MS"/>
            </a:endParaRPr>
          </a:p>
          <a:p>
            <a:pPr marL="743040" lvl="1" indent="-285840" algn="ctr">
              <a:lnSpc>
                <a:spcPct val="100000"/>
              </a:lnSpc>
              <a:spcBef>
                <a:spcPts val="1001"/>
              </a:spcBef>
              <a:buClr>
                <a:srgbClr val="5FCBEF"/>
              </a:buClr>
              <a:buSzPct val="80000"/>
              <a:buFont typeface="Wingdings 3" charset="2"/>
              <a:buChar char=""/>
            </a:pPr>
            <a:r>
              <a:rPr lang="fr-FR" sz="2000" b="0" strike="noStrike" spc="-1">
                <a:solidFill>
                  <a:srgbClr val="404040"/>
                </a:solidFill>
                <a:latin typeface="Trebuchet MS"/>
              </a:rPr>
              <a:t>Organisation pour l’année 2023/2023</a:t>
            </a:r>
            <a:endParaRPr lang="en-US" sz="20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GAR et centre de ressources: </a:t>
            </a:r>
            <a:r>
              <a:rPr lang="fr-FR" sz="1800" b="0" strike="noStrike" spc="-1">
                <a:solidFill>
                  <a:srgbClr val="404040"/>
                </a:solidFill>
                <a:latin typeface="Trebuchet MS"/>
              </a:rPr>
              <a:t>M. Bonneau (CPC)/J-B Massicot (CPC)</a:t>
            </a:r>
            <a:endParaRPr lang="en-US" sz="1800" b="0" strike="noStrike" spc="-1">
              <a:solidFill>
                <a:srgbClr val="404040"/>
              </a:solidFill>
              <a:latin typeface="Trebuchet MS"/>
            </a:endParaRPr>
          </a:p>
        </p:txBody>
      </p:sp>
      <p:pic>
        <p:nvPicPr>
          <p:cNvPr id="275"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fade">
                                      <p:cBhvr additive="repl">
                                        <p:cTn id="7" dur="1000"/>
                                        <p:tgtEl>
                                          <p:spTgt spid="274">
                                            <p:txEl>
                                              <p:pRg st="0" end="0"/>
                                            </p:txEl>
                                          </p:spTgt>
                                        </p:tgtEl>
                                      </p:cBhvr>
                                    </p:animEffect>
                                    <p:anim calcmode="lin" valueType="num">
                                      <p:cBhvr additive="repl">
                                        <p:cTn id="8" dur="10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p:cTn id="13" dur="1" fill="hold">
                                          <p:stCondLst>
                                            <p:cond delay="0"/>
                                          </p:stCondLst>
                                        </p:cTn>
                                        <p:tgtEl>
                                          <p:spTgt spid="274">
                                            <p:txEl>
                                              <p:pRg st="1" end="1"/>
                                            </p:txEl>
                                          </p:spTgt>
                                        </p:tgtEl>
                                        <p:attrNameLst>
                                          <p:attrName>style.visibility</p:attrName>
                                        </p:attrNameLst>
                                      </p:cBhvr>
                                      <p:to>
                                        <p:strVal val="visible"/>
                                      </p:to>
                                    </p:set>
                                    <p:animEffect transition="in" filter="fade">
                                      <p:cBhvr additive="repl">
                                        <p:cTn id="14" dur="1000"/>
                                        <p:tgtEl>
                                          <p:spTgt spid="274">
                                            <p:txEl>
                                              <p:pRg st="1" end="1"/>
                                            </p:txEl>
                                          </p:spTgt>
                                        </p:tgtEl>
                                      </p:cBhvr>
                                    </p:animEffect>
                                    <p:anim calcmode="lin" valueType="num">
                                      <p:cBhvr additive="repl">
                                        <p:cTn id="15" dur="10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fill="hold" nodeType="clickEffect">
                                  <p:stCondLst>
                                    <p:cond delay="0"/>
                                  </p:stCondLst>
                                  <p:childTnLst>
                                    <p:set>
                                      <p:cBhvr>
                                        <p:cTn id="20" dur="1" fill="hold">
                                          <p:stCondLst>
                                            <p:cond delay="0"/>
                                          </p:stCondLst>
                                        </p:cTn>
                                        <p:tgtEl>
                                          <p:spTgt spid="274">
                                            <p:txEl>
                                              <p:pRg st="2" end="2"/>
                                            </p:txEl>
                                          </p:spTgt>
                                        </p:tgtEl>
                                        <p:attrNameLst>
                                          <p:attrName>style.visibility</p:attrName>
                                        </p:attrNameLst>
                                      </p:cBhvr>
                                      <p:to>
                                        <p:strVal val="visible"/>
                                      </p:to>
                                    </p:set>
                                    <p:animEffect transition="in" filter="fade">
                                      <p:cBhvr additive="repl">
                                        <p:cTn id="21" dur="1000"/>
                                        <p:tgtEl>
                                          <p:spTgt spid="274">
                                            <p:txEl>
                                              <p:pRg st="2" end="2"/>
                                            </p:txEl>
                                          </p:spTgt>
                                        </p:tgtEl>
                                      </p:cBhvr>
                                    </p:animEffect>
                                    <p:anim calcmode="lin" valueType="num">
                                      <p:cBhvr additive="repl">
                                        <p:cTn id="22" dur="10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fill="hold" nodeType="clickEffect">
                                  <p:stCondLst>
                                    <p:cond delay="0"/>
                                  </p:stCondLst>
                                  <p:childTnLst>
                                    <p:set>
                                      <p:cBhvr>
                                        <p:cTn id="27" dur="1" fill="hold">
                                          <p:stCondLst>
                                            <p:cond delay="0"/>
                                          </p:stCondLst>
                                        </p:cTn>
                                        <p:tgtEl>
                                          <p:spTgt spid="274">
                                            <p:txEl>
                                              <p:pRg st="3" end="3"/>
                                            </p:txEl>
                                          </p:spTgt>
                                        </p:tgtEl>
                                        <p:attrNameLst>
                                          <p:attrName>style.visibility</p:attrName>
                                        </p:attrNameLst>
                                      </p:cBhvr>
                                      <p:to>
                                        <p:strVal val="visible"/>
                                      </p:to>
                                    </p:set>
                                    <p:animEffect transition="in" filter="fade">
                                      <p:cBhvr additive="repl">
                                        <p:cTn id="28" dur="1000"/>
                                        <p:tgtEl>
                                          <p:spTgt spid="274">
                                            <p:txEl>
                                              <p:pRg st="3" end="3"/>
                                            </p:txEl>
                                          </p:spTgt>
                                        </p:tgtEl>
                                      </p:cBhvr>
                                    </p:animEffect>
                                    <p:anim calcmode="lin" valueType="num">
                                      <p:cBhvr additive="repl">
                                        <p:cTn id="29" dur="1000" fill="hold"/>
                                        <p:tgtEl>
                                          <p:spTgt spid="274">
                                            <p:txEl>
                                              <p:pRg st="3" end="3"/>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fill="hold" nodeType="clickEffect">
                                  <p:stCondLst>
                                    <p:cond delay="0"/>
                                  </p:stCondLst>
                                  <p:childTnLst>
                                    <p:set>
                                      <p:cBhvr>
                                        <p:cTn id="34" dur="1" fill="hold">
                                          <p:stCondLst>
                                            <p:cond delay="0"/>
                                          </p:stCondLst>
                                        </p:cTn>
                                        <p:tgtEl>
                                          <p:spTgt spid="274">
                                            <p:txEl>
                                              <p:pRg st="4" end="4"/>
                                            </p:txEl>
                                          </p:spTgt>
                                        </p:tgtEl>
                                        <p:attrNameLst>
                                          <p:attrName>style.visibility</p:attrName>
                                        </p:attrNameLst>
                                      </p:cBhvr>
                                      <p:to>
                                        <p:strVal val="visible"/>
                                      </p:to>
                                    </p:set>
                                    <p:animEffect transition="in" filter="fade">
                                      <p:cBhvr additive="repl">
                                        <p:cTn id="35" dur="1000"/>
                                        <p:tgtEl>
                                          <p:spTgt spid="274">
                                            <p:txEl>
                                              <p:pRg st="4" end="4"/>
                                            </p:txEl>
                                          </p:spTgt>
                                        </p:tgtEl>
                                      </p:cBhvr>
                                    </p:animEffect>
                                    <p:anim calcmode="lin" valueType="num">
                                      <p:cBhvr additive="repl">
                                        <p:cTn id="36" dur="1000" fill="hold"/>
                                        <p:tgtEl>
                                          <p:spTgt spid="274">
                                            <p:txEl>
                                              <p:pRg st="4" end="4"/>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fill="hold" nodeType="clickEffect">
                                  <p:stCondLst>
                                    <p:cond delay="0"/>
                                  </p:stCondLst>
                                  <p:childTnLst>
                                    <p:set>
                                      <p:cBhvr>
                                        <p:cTn id="41" dur="1" fill="hold">
                                          <p:stCondLst>
                                            <p:cond delay="0"/>
                                          </p:stCondLst>
                                        </p:cTn>
                                        <p:tgtEl>
                                          <p:spTgt spid="274">
                                            <p:txEl>
                                              <p:pRg st="5" end="5"/>
                                            </p:txEl>
                                          </p:spTgt>
                                        </p:tgtEl>
                                        <p:attrNameLst>
                                          <p:attrName>style.visibility</p:attrName>
                                        </p:attrNameLst>
                                      </p:cBhvr>
                                      <p:to>
                                        <p:strVal val="visible"/>
                                      </p:to>
                                    </p:set>
                                    <p:animEffect transition="in" filter="fade">
                                      <p:cBhvr additive="repl">
                                        <p:cTn id="42" dur="1000"/>
                                        <p:tgtEl>
                                          <p:spTgt spid="274">
                                            <p:txEl>
                                              <p:pRg st="5" end="5"/>
                                            </p:txEl>
                                          </p:spTgt>
                                        </p:tgtEl>
                                      </p:cBhvr>
                                    </p:animEffect>
                                    <p:anim calcmode="lin" valueType="num">
                                      <p:cBhvr additive="repl">
                                        <p:cTn id="43" dur="1000" fill="hold"/>
                                        <p:tgtEl>
                                          <p:spTgt spid="274">
                                            <p:txEl>
                                              <p:pRg st="5" end="5"/>
                                            </p:txEl>
                                          </p:spTgt>
                                        </p:tgtEl>
                                        <p:attrNameLst>
                                          <p:attrName>ppt_x</p:attrName>
                                        </p:attrNameLst>
                                      </p:cBhvr>
                                      <p:tavLst>
                                        <p:tav tm="0">
                                          <p:val>
                                            <p:strVal val="#ppt_x"/>
                                          </p:val>
                                        </p:tav>
                                        <p:tav tm="100000">
                                          <p:val>
                                            <p:strVal val="#ppt_x"/>
                                          </p:val>
                                        </p:tav>
                                      </p:tavLst>
                                    </p:anim>
                                    <p:anim calcmode="lin" valueType="num">
                                      <p:cBhvr additive="repl">
                                        <p:cTn id="44" dur="1000" fill="hold"/>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705600" y="901800"/>
            <a:ext cx="8596440" cy="1320480"/>
          </a:xfrm>
          <a:prstGeom prst="rect">
            <a:avLst/>
          </a:prstGeom>
          <a:noFill/>
          <a:ln w="0">
            <a:noFill/>
          </a:ln>
        </p:spPr>
        <p:txBody>
          <a:bodyPr anchor="t">
            <a:noAutofit/>
          </a:bodyPr>
          <a:lstStyle/>
          <a:p>
            <a:pPr indent="0">
              <a:lnSpc>
                <a:spcPct val="100000"/>
              </a:lnSpc>
              <a:buNone/>
            </a:pPr>
            <a:r>
              <a:rPr lang="fr-FR" sz="3600" b="1" strike="noStrike" spc="-1">
                <a:solidFill>
                  <a:schemeClr val="accent1"/>
                </a:solidFill>
                <a:latin typeface="Trebuchet MS"/>
              </a:rPr>
              <a:t>Plan mathématiques : </a:t>
            </a:r>
            <a:r>
              <a:rPr lang="fr-FR" sz="1800" b="0" strike="noStrike" spc="-1">
                <a:solidFill>
                  <a:srgbClr val="000000"/>
                </a:solidFill>
                <a:latin typeface="Trebuchet MS"/>
              </a:rPr>
              <a:t>F. Marot (CPC)</a:t>
            </a:r>
            <a:r>
              <a:rPr sz="1800"/>
              <a:t/>
            </a:r>
            <a:br>
              <a:rPr sz="1800"/>
            </a:br>
            <a:endParaRPr lang="en-US" sz="1800" b="0" strike="noStrike" spc="-1">
              <a:solidFill>
                <a:srgbClr val="000000"/>
              </a:solidFill>
              <a:latin typeface="Trebuchet MS"/>
            </a:endParaRPr>
          </a:p>
        </p:txBody>
      </p:sp>
      <p:graphicFrame>
        <p:nvGraphicFramePr>
          <p:cNvPr id="277" name="Espace réservé du contenu 3"/>
          <p:cNvGraphicFramePr/>
          <p:nvPr/>
        </p:nvGraphicFramePr>
        <p:xfrm>
          <a:off x="838080" y="1825560"/>
          <a:ext cx="10515240" cy="3991680"/>
        </p:xfrm>
        <a:graphic>
          <a:graphicData uri="http://schemas.openxmlformats.org/drawingml/2006/table">
            <a:tbl>
              <a:tblPr/>
              <a:tblGrid>
                <a:gridCol w="2628720">
                  <a:extLst>
                    <a:ext uri="{9D8B030D-6E8A-4147-A177-3AD203B41FA5}">
                      <a16:colId xmlns:a16="http://schemas.microsoft.com/office/drawing/2014/main" val="20000"/>
                    </a:ext>
                  </a:extLst>
                </a:gridCol>
                <a:gridCol w="2628720">
                  <a:extLst>
                    <a:ext uri="{9D8B030D-6E8A-4147-A177-3AD203B41FA5}">
                      <a16:colId xmlns:a16="http://schemas.microsoft.com/office/drawing/2014/main" val="20001"/>
                    </a:ext>
                  </a:extLst>
                </a:gridCol>
                <a:gridCol w="2628720">
                  <a:extLst>
                    <a:ext uri="{9D8B030D-6E8A-4147-A177-3AD203B41FA5}">
                      <a16:colId xmlns:a16="http://schemas.microsoft.com/office/drawing/2014/main" val="20002"/>
                    </a:ext>
                  </a:extLst>
                </a:gridCol>
                <a:gridCol w="2628720">
                  <a:extLst>
                    <a:ext uri="{9D8B030D-6E8A-4147-A177-3AD203B41FA5}">
                      <a16:colId xmlns:a16="http://schemas.microsoft.com/office/drawing/2014/main" val="20003"/>
                    </a:ext>
                  </a:extLst>
                </a:gridCol>
              </a:tblGrid>
              <a:tr h="745560">
                <a:tc>
                  <a:txBody>
                    <a:bodyPr/>
                    <a:lstStyle/>
                    <a:p>
                      <a:pPr algn="ctr">
                        <a:lnSpc>
                          <a:spcPct val="100000"/>
                        </a:lnSpc>
                      </a:pPr>
                      <a:r>
                        <a:rPr lang="fr-FR" sz="2800" b="0" strike="noStrike" spc="-1">
                          <a:solidFill>
                            <a:srgbClr val="FFFFFF"/>
                          </a:solidFill>
                          <a:latin typeface="Trebuchet MS"/>
                        </a:rPr>
                        <a:t>Constellation 1</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Constellation 2</a:t>
                      </a:r>
                      <a:endParaRPr lang="fr-FR" sz="2800" b="0" strike="noStrike" spc="-1">
                        <a:solidFill>
                          <a:srgbClr val="000000"/>
                        </a:solidFill>
                        <a:latin typeface="Arial"/>
                      </a:endParaRPr>
                    </a:p>
                    <a:p>
                      <a:pPr algn="ctr">
                        <a:lnSpc>
                          <a:spcPct val="100000"/>
                        </a:lnSpc>
                      </a:pPr>
                      <a:r>
                        <a:rPr lang="fr-FR" sz="2800" b="0" strike="noStrike" spc="-1">
                          <a:solidFill>
                            <a:srgbClr val="FFFFFF"/>
                          </a:solidFill>
                          <a:latin typeface="Trebuchet MS"/>
                        </a:rPr>
                        <a:t>Cycle 1</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Constellation 3</a:t>
                      </a:r>
                      <a:endParaRPr lang="fr-FR" sz="2800" b="0" strike="noStrike" spc="-1">
                        <a:solidFill>
                          <a:srgbClr val="000000"/>
                        </a:solidFill>
                        <a:latin typeface="Arial"/>
                      </a:endParaRPr>
                    </a:p>
                    <a:p>
                      <a:pPr algn="ctr">
                        <a:lnSpc>
                          <a:spcPct val="100000"/>
                        </a:lnSpc>
                      </a:pPr>
                      <a:r>
                        <a:rPr lang="fr-FR" sz="2800" b="0" strike="noStrike" spc="-1">
                          <a:solidFill>
                            <a:srgbClr val="FFFFFF"/>
                          </a:solidFill>
                          <a:latin typeface="Trebuchet MS"/>
                        </a:rPr>
                        <a:t>Cycle 2</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Constellation 4</a:t>
                      </a:r>
                      <a:endParaRPr lang="fr-FR" sz="2800" b="0" strike="noStrike" spc="-1">
                        <a:solidFill>
                          <a:srgbClr val="000000"/>
                        </a:solidFill>
                        <a:latin typeface="Arial"/>
                      </a:endParaRPr>
                    </a:p>
                    <a:p>
                      <a:pPr algn="ctr">
                        <a:lnSpc>
                          <a:spcPct val="100000"/>
                        </a:lnSpc>
                      </a:pPr>
                      <a:r>
                        <a:rPr lang="fr-FR" sz="2800" b="0" strike="noStrike" spc="-1">
                          <a:solidFill>
                            <a:srgbClr val="FFFFFF"/>
                          </a:solidFill>
                          <a:latin typeface="Trebuchet MS"/>
                        </a:rPr>
                        <a:t>Cycle 3</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extLst>
                  <a:ext uri="{0D108BD9-81ED-4DB2-BD59-A6C34878D82A}">
                    <a16:rowId xmlns:a16="http://schemas.microsoft.com/office/drawing/2014/main" val="10000"/>
                  </a:ext>
                </a:extLst>
              </a:tr>
              <a:tr h="393840">
                <a:tc>
                  <a:txBody>
                    <a:bodyPr/>
                    <a:lstStyle/>
                    <a:p>
                      <a:pPr algn="ctr">
                        <a:lnSpc>
                          <a:spcPct val="100000"/>
                        </a:lnSpc>
                        <a:tabLst>
                          <a:tab pos="0" algn="l"/>
                        </a:tabLst>
                      </a:pPr>
                      <a:r>
                        <a:rPr lang="fr-FR" sz="2800" b="0" strike="noStrike" spc="-1">
                          <a:solidFill>
                            <a:srgbClr val="000000"/>
                          </a:solidFill>
                          <a:latin typeface="Trebuchet MS"/>
                        </a:rPr>
                        <a:t>Elodie Vovard</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gridSpan="3">
                  <a:txBody>
                    <a:bodyPr/>
                    <a:lstStyle/>
                    <a:p>
                      <a:pPr algn="ctr">
                        <a:lnSpc>
                          <a:spcPct val="100000"/>
                        </a:lnSpc>
                      </a:pPr>
                      <a:r>
                        <a:rPr lang="fr-FR" sz="2800" b="0" strike="noStrike" spc="-1">
                          <a:solidFill>
                            <a:srgbClr val="000000"/>
                          </a:solidFill>
                          <a:latin typeface="Trebuchet MS"/>
                        </a:rPr>
                        <a:t>Frédéric Marot</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745560">
                <a:tc>
                  <a:txBody>
                    <a:bodyPr/>
                    <a:lstStyle/>
                    <a:p>
                      <a:pPr algn="ctr">
                        <a:lnSpc>
                          <a:spcPct val="100000"/>
                        </a:lnSpc>
                        <a:tabLst>
                          <a:tab pos="0" algn="l"/>
                        </a:tabLst>
                      </a:pPr>
                      <a:r>
                        <a:rPr lang="fr-FR" sz="2800" b="0" strike="noStrike" spc="-1">
                          <a:solidFill>
                            <a:srgbClr val="000000"/>
                          </a:solidFill>
                          <a:latin typeface="Trebuchet MS"/>
                        </a:rPr>
                        <a:t>Pons maternelle</a:t>
                      </a:r>
                      <a:endParaRPr lang="fr-FR" sz="28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AF5FB"/>
                    </a:solidFill>
                  </a:tcPr>
                </a:tc>
                <a:tc gridSpan="3">
                  <a:txBody>
                    <a:bodyPr/>
                    <a:lstStyle/>
                    <a:p>
                      <a:pPr algn="ctr">
                        <a:lnSpc>
                          <a:spcPct val="100000"/>
                        </a:lnSpc>
                      </a:pPr>
                      <a:r>
                        <a:rPr lang="fr-FR" sz="2800" b="0" strike="noStrike" spc="-1">
                          <a:solidFill>
                            <a:srgbClr val="000000"/>
                          </a:solidFill>
                          <a:latin typeface="Trebuchet MS"/>
                        </a:rPr>
                        <a:t>Champagnac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Guitinières</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Nieul le Virouil</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Meux</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Réaux</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Germain de Lusignan</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AF5FB"/>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r-FR"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bl>
          </a:graphicData>
        </a:graphic>
      </p:graphicFrame>
      <p:pic>
        <p:nvPicPr>
          <p:cNvPr id="278"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gn="ctr">
              <a:lnSpc>
                <a:spcPct val="100000"/>
              </a:lnSpc>
              <a:buNone/>
            </a:pPr>
            <a:r>
              <a:rPr lang="fr-FR" sz="3600" b="0" strike="noStrike" spc="-1">
                <a:solidFill>
                  <a:schemeClr val="accent1"/>
                </a:solidFill>
                <a:latin typeface="Trebuchet MS"/>
              </a:rPr>
              <a:t>Plan Français : </a:t>
            </a:r>
            <a:r>
              <a:rPr lang="fr-FR" sz="1800" b="0" strike="noStrike" spc="-1">
                <a:solidFill>
                  <a:srgbClr val="000000"/>
                </a:solidFill>
                <a:latin typeface="Trebuchet MS"/>
              </a:rPr>
              <a:t>M. Bonneau (CPC)</a:t>
            </a:r>
            <a:r>
              <a:rPr sz="1800"/>
              <a:t/>
            </a:r>
            <a:br>
              <a:rPr sz="1800"/>
            </a:br>
            <a:endParaRPr lang="en-US" sz="1800" b="0" strike="noStrike" spc="-1">
              <a:solidFill>
                <a:srgbClr val="000000"/>
              </a:solidFill>
              <a:latin typeface="Trebuchet MS"/>
            </a:endParaRPr>
          </a:p>
        </p:txBody>
      </p:sp>
      <p:graphicFrame>
        <p:nvGraphicFramePr>
          <p:cNvPr id="2" name="Diagram2"/>
          <p:cNvGraphicFramePr/>
          <p:nvPr>
            <p:extLst>
              <p:ext uri="{D42A27DB-BD31-4B8C-83A1-F6EECF244321}">
                <p14:modId xmlns:p14="http://schemas.microsoft.com/office/powerpoint/2010/main" val="962178481"/>
              </p:ext>
            </p:extLst>
          </p:nvPr>
        </p:nvGraphicFramePr>
        <p:xfrm>
          <a:off x="117720" y="1253880"/>
          <a:ext cx="12074040" cy="518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0" name="Google Shape;222;gea3abf6790_0_25"/>
          <p:cNvPicPr/>
          <p:nvPr/>
        </p:nvPicPr>
        <p:blipFill>
          <a:blip r:embed="rId7"/>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677160" y="1109160"/>
            <a:ext cx="8596440" cy="1320480"/>
          </a:xfrm>
          <a:prstGeom prst="rect">
            <a:avLst/>
          </a:prstGeom>
          <a:noFill/>
          <a:ln w="0">
            <a:noFill/>
          </a:ln>
        </p:spPr>
        <p:txBody>
          <a:bodyPr anchor="t">
            <a:normAutofit/>
          </a:bodyPr>
          <a:lstStyle/>
          <a:p>
            <a:pPr indent="0">
              <a:lnSpc>
                <a:spcPct val="100000"/>
              </a:lnSpc>
              <a:buNone/>
            </a:pPr>
            <a:r>
              <a:rPr lang="fr-FR" sz="4800" b="1" strike="noStrike" spc="-1">
                <a:solidFill>
                  <a:schemeClr val="accent1"/>
                </a:solidFill>
                <a:latin typeface="Trebuchet MS"/>
              </a:rPr>
              <a:t>Evaluations d’écoles : </a:t>
            </a:r>
            <a:endParaRPr lang="en-US" sz="4800" b="0" strike="noStrike" spc="-1">
              <a:solidFill>
                <a:srgbClr val="000000"/>
              </a:solidFill>
              <a:latin typeface="Trebuchet MS"/>
            </a:endParaRPr>
          </a:p>
        </p:txBody>
      </p:sp>
      <p:sp>
        <p:nvSpPr>
          <p:cNvPr id="282" name="PlaceHolder 2"/>
          <p:cNvSpPr>
            <a:spLocks noGrp="1"/>
          </p:cNvSpPr>
          <p:nvPr>
            <p:ph/>
          </p:nvPr>
        </p:nvSpPr>
        <p:spPr>
          <a:xfrm>
            <a:off x="677160" y="2160720"/>
            <a:ext cx="8596440" cy="3880440"/>
          </a:xfrm>
          <a:prstGeom prst="rect">
            <a:avLst/>
          </a:prstGeom>
          <a:noFill/>
          <a:ln w="0">
            <a:noFill/>
          </a:ln>
        </p:spPr>
        <p:txBody>
          <a:bodyPr anchor="t">
            <a:normAutofit/>
          </a:bodyPr>
          <a:lstStyle/>
          <a:p>
            <a:pPr indent="0">
              <a:lnSpc>
                <a:spcPct val="100000"/>
              </a:lnSpc>
              <a:spcBef>
                <a:spcPts val="1001"/>
              </a:spcBef>
              <a:buNone/>
            </a:pPr>
            <a:endParaRPr lang="en-US" sz="24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pPr>
            <a:r>
              <a:rPr lang="fr-FR" sz="2400" b="0" strike="noStrike" spc="-1">
                <a:solidFill>
                  <a:srgbClr val="404040"/>
                </a:solidFill>
                <a:latin typeface="Trebuchet MS"/>
              </a:rPr>
              <a:t>Cadrage à la rentrée 2023 : </a:t>
            </a:r>
            <a:r>
              <a:rPr lang="fr-FR" sz="1800" b="0" strike="noStrike" spc="-1">
                <a:solidFill>
                  <a:srgbClr val="404040"/>
                </a:solidFill>
                <a:latin typeface="Trebuchet MS"/>
              </a:rPr>
              <a:t>S. Canteaut (IEN)</a:t>
            </a:r>
            <a:endParaRPr lang="en-US" sz="1800" b="0" strike="noStrike" spc="-1">
              <a:solidFill>
                <a:srgbClr val="404040"/>
              </a:solidFill>
              <a:latin typeface="Trebuchet MS"/>
            </a:endParaRPr>
          </a:p>
          <a:p>
            <a:pPr indent="0">
              <a:lnSpc>
                <a:spcPct val="100000"/>
              </a:lnSpc>
              <a:spcBef>
                <a:spcPts val="1001"/>
              </a:spcBef>
              <a:buNone/>
            </a:pPr>
            <a:endParaRPr lang="en-US" sz="2400" b="0" strike="noStrike" spc="-1">
              <a:solidFill>
                <a:srgbClr val="404040"/>
              </a:solidFill>
              <a:latin typeface="Trebuchet MS"/>
            </a:endParaRPr>
          </a:p>
          <a:p>
            <a:pPr indent="0">
              <a:lnSpc>
                <a:spcPct val="100000"/>
              </a:lnSpc>
              <a:spcBef>
                <a:spcPts val="1001"/>
              </a:spcBef>
              <a:buNone/>
              <a:tabLst>
                <a:tab pos="0" algn="l"/>
              </a:tabLst>
            </a:pPr>
            <a:endParaRPr lang="en-US" sz="24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2400" b="0" strike="noStrike" spc="-1">
                <a:solidFill>
                  <a:srgbClr val="404040"/>
                </a:solidFill>
                <a:latin typeface="Trebuchet MS"/>
              </a:rPr>
              <a:t>Retour sur les évaluations 2022/2023 : échanges</a:t>
            </a:r>
            <a:endParaRPr lang="en-US" sz="2400" b="0" strike="noStrike" spc="-1">
              <a:solidFill>
                <a:srgbClr val="404040"/>
              </a:solidFill>
              <a:latin typeface="Trebuchet MS"/>
            </a:endParaRPr>
          </a:p>
        </p:txBody>
      </p:sp>
      <p:pic>
        <p:nvPicPr>
          <p:cNvPr id="283"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82">
                                            <p:txEl>
                                              <p:pRg st="1" end="1"/>
                                            </p:txEl>
                                          </p:spTgt>
                                        </p:tgtEl>
                                        <p:attrNameLst>
                                          <p:attrName>style.visibility</p:attrName>
                                        </p:attrNameLst>
                                      </p:cBhvr>
                                      <p:to>
                                        <p:strVal val="visible"/>
                                      </p:to>
                                    </p:set>
                                    <p:animEffect transition="in" filter="fade">
                                      <p:cBhvr additive="repl">
                                        <p:cTn id="7" dur="500"/>
                                        <p:tgtEl>
                                          <p:spTgt spid="2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282">
                                            <p:txEl>
                                              <p:pRg st="4" end="4"/>
                                            </p:txEl>
                                          </p:spTgt>
                                        </p:tgtEl>
                                        <p:attrNameLst>
                                          <p:attrName>style.visibility</p:attrName>
                                        </p:attrNameLst>
                                      </p:cBhvr>
                                      <p:to>
                                        <p:strVal val="visible"/>
                                      </p:to>
                                    </p:set>
                                    <p:animEffect transition="in" filter="fade">
                                      <p:cBhvr additive="repl">
                                        <p:cTn id="12" dur="500"/>
                                        <p:tgtEl>
                                          <p:spTgt spid="2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2449440" y="87120"/>
            <a:ext cx="8596440" cy="992520"/>
          </a:xfrm>
          <a:prstGeom prst="rect">
            <a:avLst/>
          </a:prstGeom>
          <a:noFill/>
          <a:ln w="0">
            <a:noFill/>
          </a:ln>
        </p:spPr>
        <p:txBody>
          <a:bodyPr anchor="t">
            <a:normAutofit fontScale="90000"/>
          </a:bodyPr>
          <a:lstStyle/>
          <a:p>
            <a:pPr indent="0" algn="ctr">
              <a:lnSpc>
                <a:spcPct val="100000"/>
              </a:lnSpc>
              <a:buNone/>
            </a:pPr>
            <a:r>
              <a:rPr lang="fr-FR" sz="3600" b="0" strike="noStrike" spc="-1">
                <a:solidFill>
                  <a:schemeClr val="accent1"/>
                </a:solidFill>
                <a:latin typeface="Trebuchet MS"/>
              </a:rPr>
              <a:t>Réunion du 6 septembre 2023</a:t>
            </a:r>
            <a:r>
              <a:rPr sz="3600"/>
              <a:t/>
            </a:r>
            <a:br>
              <a:rPr sz="3600"/>
            </a:br>
            <a:r>
              <a:rPr sz="3600"/>
              <a:t/>
            </a:r>
            <a:br>
              <a:rPr sz="3600"/>
            </a:br>
            <a:endParaRPr lang="en-US" sz="3600" b="0" strike="noStrike" spc="-1">
              <a:solidFill>
                <a:srgbClr val="000000"/>
              </a:solidFill>
              <a:latin typeface="Trebuchet MS"/>
            </a:endParaRPr>
          </a:p>
        </p:txBody>
      </p:sp>
      <p:sp>
        <p:nvSpPr>
          <p:cNvPr id="232" name="PlaceHolder 2"/>
          <p:cNvSpPr>
            <a:spLocks noGrp="1"/>
          </p:cNvSpPr>
          <p:nvPr>
            <p:ph/>
          </p:nvPr>
        </p:nvSpPr>
        <p:spPr>
          <a:xfrm>
            <a:off x="188640" y="1105920"/>
            <a:ext cx="8689320" cy="1457640"/>
          </a:xfrm>
          <a:prstGeom prst="rect">
            <a:avLst/>
          </a:prstGeom>
          <a:noFill/>
          <a:ln w="0">
            <a:noFill/>
          </a:ln>
        </p:spPr>
        <p:txBody>
          <a:bodyPr anchor="t">
            <a:normAutofit fontScale="96000" lnSpcReduction="10000"/>
          </a:bodyPr>
          <a:lstStyle/>
          <a:p>
            <a:pPr indent="0">
              <a:lnSpc>
                <a:spcPct val="100000"/>
              </a:lnSpc>
              <a:spcBef>
                <a:spcPts val="1001"/>
              </a:spcBef>
              <a:buNone/>
              <a:tabLst>
                <a:tab pos="0" algn="l"/>
              </a:tabLst>
            </a:pP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i="1" strike="noStrike" spc="-1">
                <a:solidFill>
                  <a:srgbClr val="404040"/>
                </a:solidFill>
                <a:latin typeface="Trebuchet MS"/>
              </a:rPr>
              <a:t>Accueil café et première distribution des livrets d’évaluation</a:t>
            </a: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strike="noStrike" spc="-1">
                <a:solidFill>
                  <a:srgbClr val="404040"/>
                </a:solidFill>
                <a:latin typeface="Trebuchet MS"/>
              </a:rPr>
              <a:t>Présentation de l’équipe de circonscription</a:t>
            </a: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strike="noStrike" spc="-1">
                <a:solidFill>
                  <a:srgbClr val="404040"/>
                </a:solidFill>
                <a:latin typeface="Trebuchet MS"/>
              </a:rPr>
              <a:t>Point administratif </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p:txBody>
      </p:sp>
      <p:graphicFrame>
        <p:nvGraphicFramePr>
          <p:cNvPr id="2" name="Diagram1"/>
          <p:cNvGraphicFramePr/>
          <p:nvPr>
            <p:extLst>
              <p:ext uri="{D42A27DB-BD31-4B8C-83A1-F6EECF244321}">
                <p14:modId xmlns:p14="http://schemas.microsoft.com/office/powerpoint/2010/main" val="3803159280"/>
              </p:ext>
            </p:extLst>
          </p:nvPr>
        </p:nvGraphicFramePr>
        <p:xfrm>
          <a:off x="394200" y="2257920"/>
          <a:ext cx="9162360" cy="385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3" name="Espace réservé du contenu 2"/>
          <p:cNvSpPr/>
          <p:nvPr/>
        </p:nvSpPr>
        <p:spPr>
          <a:xfrm>
            <a:off x="138240" y="5468400"/>
            <a:ext cx="8689320" cy="12909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00000"/>
              </a:lnSpc>
              <a:spcBef>
                <a:spcPts val="1001"/>
              </a:spcBef>
              <a:tabLst>
                <a:tab pos="0" algn="l"/>
              </a:tabLst>
            </a:pPr>
            <a:endParaRPr lang="fr-FR" sz="1800" b="0" strike="noStrike" spc="-1">
              <a:solidFill>
                <a:srgbClr val="000000"/>
              </a:solidFill>
              <a:latin typeface="Arial"/>
            </a:endParaRPr>
          </a:p>
          <a:p>
            <a:pPr>
              <a:lnSpc>
                <a:spcPct val="100000"/>
              </a:lnSpc>
              <a:spcBef>
                <a:spcPts val="1001"/>
              </a:spcBef>
              <a:tabLst>
                <a:tab pos="0" algn="l"/>
              </a:tabLst>
            </a:pPr>
            <a:r>
              <a:rPr lang="fr-FR" sz="1800" b="0" i="1" strike="noStrike" spc="-1">
                <a:solidFill>
                  <a:srgbClr val="404040"/>
                </a:solidFill>
                <a:latin typeface="Trebuchet MS"/>
              </a:rPr>
              <a:t>Distribution des livrets d’évaluation</a:t>
            </a:r>
            <a:endParaRPr lang="fr-FR" sz="1800" b="0" strike="noStrike" spc="-1">
              <a:solidFill>
                <a:srgbClr val="000000"/>
              </a:solidFill>
              <a:latin typeface="Arial"/>
            </a:endParaRPr>
          </a:p>
          <a:p>
            <a:pPr>
              <a:lnSpc>
                <a:spcPct val="100000"/>
              </a:lnSpc>
              <a:spcBef>
                <a:spcPts val="1001"/>
              </a:spcBef>
              <a:tabLst>
                <a:tab pos="0" algn="l"/>
              </a:tabLst>
            </a:pPr>
            <a:r>
              <a:rPr lang="fr-FR" sz="1800" b="0" strike="noStrike" spc="-1">
                <a:solidFill>
                  <a:srgbClr val="404040"/>
                </a:solidFill>
                <a:latin typeface="Trebuchet MS"/>
              </a:rPr>
              <a:t>Présentation et visite du parc Mysterra</a:t>
            </a:r>
            <a:endParaRPr lang="fr-FR" sz="1800" b="0" strike="noStrike" spc="-1">
              <a:solidFill>
                <a:srgbClr val="000000"/>
              </a:solidFill>
              <a:latin typeface="Arial"/>
            </a:endParaRPr>
          </a:p>
          <a:p>
            <a:pPr>
              <a:lnSpc>
                <a:spcPct val="100000"/>
              </a:lnSpc>
              <a:spcBef>
                <a:spcPts val="1001"/>
              </a:spcBef>
              <a:tabLst>
                <a:tab pos="0" algn="l"/>
              </a:tabLst>
            </a:pPr>
            <a:endParaRPr lang="fr-FR" sz="1800" b="0" strike="noStrike" spc="-1">
              <a:solidFill>
                <a:srgbClr val="000000"/>
              </a:solidFill>
              <a:latin typeface="Arial"/>
            </a:endParaRPr>
          </a:p>
        </p:txBody>
      </p:sp>
      <p:pic>
        <p:nvPicPr>
          <p:cNvPr id="234" name="Google Shape;222;gea3abf6790_0_25"/>
          <p:cNvPicPr/>
          <p:nvPr/>
        </p:nvPicPr>
        <p:blipFill>
          <a:blip r:embed="rId7"/>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677160" y="609480"/>
            <a:ext cx="8596440" cy="1320480"/>
          </a:xfrm>
          <a:prstGeom prst="rect">
            <a:avLst/>
          </a:prstGeom>
          <a:noFill/>
          <a:ln w="0">
            <a:noFill/>
          </a:ln>
        </p:spPr>
        <p:txBody>
          <a:bodyPr anchor="t">
            <a:normAutofit/>
          </a:bodyPr>
          <a:lstStyle/>
          <a:p>
            <a:pPr indent="0">
              <a:lnSpc>
                <a:spcPct val="100000"/>
              </a:lnSpc>
              <a:buNone/>
            </a:pPr>
            <a:r>
              <a:rPr lang="fr-FR" sz="4800" b="1" strike="noStrike" spc="-1">
                <a:solidFill>
                  <a:schemeClr val="accent1"/>
                </a:solidFill>
                <a:latin typeface="Trebuchet MS"/>
              </a:rPr>
              <a:t>Evaluations d’écoles : </a:t>
            </a:r>
            <a:endParaRPr lang="en-US" sz="4800" b="0" strike="noStrike" spc="-1">
              <a:solidFill>
                <a:srgbClr val="000000"/>
              </a:solidFill>
              <a:latin typeface="Trebuchet MS"/>
            </a:endParaRPr>
          </a:p>
        </p:txBody>
      </p:sp>
      <p:graphicFrame>
        <p:nvGraphicFramePr>
          <p:cNvPr id="285" name="Espace réservé du contenu 3"/>
          <p:cNvGraphicFramePr/>
          <p:nvPr/>
        </p:nvGraphicFramePr>
        <p:xfrm>
          <a:off x="838080" y="1825560"/>
          <a:ext cx="10515240" cy="4312800"/>
        </p:xfrm>
        <a:graphic>
          <a:graphicData uri="http://schemas.openxmlformats.org/drawingml/2006/table">
            <a:tbl>
              <a:tblPr/>
              <a:tblGrid>
                <a:gridCol w="3504960">
                  <a:extLst>
                    <a:ext uri="{9D8B030D-6E8A-4147-A177-3AD203B41FA5}">
                      <a16:colId xmlns:a16="http://schemas.microsoft.com/office/drawing/2014/main" val="20000"/>
                    </a:ext>
                  </a:extLst>
                </a:gridCol>
                <a:gridCol w="3504960">
                  <a:extLst>
                    <a:ext uri="{9D8B030D-6E8A-4147-A177-3AD203B41FA5}">
                      <a16:colId xmlns:a16="http://schemas.microsoft.com/office/drawing/2014/main" val="20001"/>
                    </a:ext>
                  </a:extLst>
                </a:gridCol>
                <a:gridCol w="3504960">
                  <a:extLst>
                    <a:ext uri="{9D8B030D-6E8A-4147-A177-3AD203B41FA5}">
                      <a16:colId xmlns:a16="http://schemas.microsoft.com/office/drawing/2014/main" val="20002"/>
                    </a:ext>
                  </a:extLst>
                </a:gridCol>
              </a:tblGrid>
              <a:tr h="370800">
                <a:tc>
                  <a:txBody>
                    <a:bodyPr/>
                    <a:lstStyle/>
                    <a:p>
                      <a:pPr algn="ctr">
                        <a:lnSpc>
                          <a:spcPct val="100000"/>
                        </a:lnSpc>
                      </a:pPr>
                      <a:r>
                        <a:rPr lang="fr-FR" sz="2800" b="0" strike="noStrike" spc="-1">
                          <a:solidFill>
                            <a:srgbClr val="FFFFFF"/>
                          </a:solidFill>
                          <a:latin typeface="Trebuchet MS"/>
                        </a:rPr>
                        <a:t>Montlieu « Forêt »</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Montlieu « ville »</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Montguyon</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extLst>
                  <a:ext uri="{0D108BD9-81ED-4DB2-BD59-A6C34878D82A}">
                    <a16:rowId xmlns:a16="http://schemas.microsoft.com/office/drawing/2014/main" val="10000"/>
                  </a:ext>
                </a:extLst>
              </a:tr>
              <a:tr h="370800">
                <a:tc>
                  <a:txBody>
                    <a:bodyPr/>
                    <a:lstStyle/>
                    <a:p>
                      <a:pPr algn="ctr">
                        <a:lnSpc>
                          <a:spcPct val="100000"/>
                        </a:lnSpc>
                      </a:pPr>
                      <a:r>
                        <a:rPr lang="fr-FR" sz="2800" b="0" strike="noStrike" spc="-1">
                          <a:solidFill>
                            <a:srgbClr val="000000"/>
                          </a:solidFill>
                          <a:latin typeface="Trebuchet MS"/>
                        </a:rPr>
                        <a:t>Bussac-Forêt</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Bussac-Forêt</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Bedenac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Chepniers</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Orignolles</a:t>
                      </a:r>
                      <a:endParaRPr lang="fr-FR" sz="2800" b="0" strike="noStrike" spc="-1">
                        <a:solidFill>
                          <a:srgbClr val="000000"/>
                        </a:solidFill>
                        <a:latin typeface="Arial"/>
                      </a:endParaRPr>
                    </a:p>
                    <a:p>
                      <a:pPr algn="ctr">
                        <a:lnSpc>
                          <a:spcPct val="100000"/>
                        </a:lnSpc>
                      </a:pP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algn="ctr">
                        <a:lnSpc>
                          <a:spcPct val="100000"/>
                        </a:lnSpc>
                      </a:pPr>
                      <a:r>
                        <a:rPr lang="fr-FR" sz="2800" b="0" strike="noStrike" spc="-1">
                          <a:solidFill>
                            <a:srgbClr val="000000"/>
                          </a:solidFill>
                          <a:latin typeface="Trebuchet MS"/>
                        </a:rPr>
                        <a:t>Montlieu La Garde</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Montlieu La Garde</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Chevanceaux</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Chevanceaux</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Pouillac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Palais de Négrignac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Boresse et Martron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Neuvicq</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algn="ctr">
                        <a:lnSpc>
                          <a:spcPct val="100000"/>
                        </a:lnSpc>
                      </a:pPr>
                      <a:r>
                        <a:rPr lang="fr-FR" sz="2800" b="0" strike="noStrike" spc="-1">
                          <a:solidFill>
                            <a:srgbClr val="000000"/>
                          </a:solidFill>
                          <a:latin typeface="Trebuchet MS"/>
                        </a:rPr>
                        <a:t>Montguyon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Montguyon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Cercoux</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Clérac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Le Fouilloux</a:t>
                      </a:r>
                      <a:endParaRPr lang="fr-FR" sz="2800" b="0" strike="noStrike" spc="-1">
                        <a:solidFill>
                          <a:srgbClr val="000000"/>
                        </a:solidFill>
                        <a:latin typeface="Arial"/>
                      </a:endParaRPr>
                    </a:p>
                    <a:p>
                      <a:pPr algn="ctr">
                        <a:lnSpc>
                          <a:spcPct val="100000"/>
                        </a:lnSpc>
                      </a:pP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997920" y="396360"/>
            <a:ext cx="8596440" cy="1320480"/>
          </a:xfrm>
          <a:prstGeom prst="rect">
            <a:avLst/>
          </a:prstGeom>
          <a:noFill/>
          <a:ln w="0">
            <a:noFill/>
          </a:ln>
        </p:spPr>
        <p:txBody>
          <a:bodyPr anchor="t">
            <a:normAutofit/>
          </a:bodyPr>
          <a:lstStyle/>
          <a:p>
            <a:pPr indent="0">
              <a:lnSpc>
                <a:spcPct val="100000"/>
              </a:lnSpc>
              <a:buNone/>
            </a:pPr>
            <a:r>
              <a:rPr lang="fr-FR" sz="3600" b="1" strike="noStrike" spc="-1">
                <a:solidFill>
                  <a:schemeClr val="accent1"/>
                </a:solidFill>
                <a:latin typeface="Trebuchet MS"/>
              </a:rPr>
              <a:t>Laïcité (6h) </a:t>
            </a:r>
            <a:r>
              <a:rPr lang="fr-FR" sz="2000" b="0" i="1" strike="noStrike" spc="-1">
                <a:solidFill>
                  <a:schemeClr val="accent1"/>
                </a:solidFill>
                <a:latin typeface="Trebuchet MS"/>
              </a:rPr>
              <a:t>un mercredi en journée entière </a:t>
            </a:r>
            <a:r>
              <a:rPr lang="fr-FR" sz="1800" b="0" strike="noStrike" spc="-1">
                <a:solidFill>
                  <a:srgbClr val="000000"/>
                </a:solidFill>
                <a:latin typeface="Trebuchet MS"/>
              </a:rPr>
              <a:t>A. Manusset (CPC)</a:t>
            </a:r>
            <a:endParaRPr lang="en-US" sz="1800" b="0" strike="noStrike" spc="-1">
              <a:solidFill>
                <a:srgbClr val="000000"/>
              </a:solidFill>
              <a:latin typeface="Trebuchet MS"/>
            </a:endParaRPr>
          </a:p>
        </p:txBody>
      </p:sp>
      <p:graphicFrame>
        <p:nvGraphicFramePr>
          <p:cNvPr id="287" name="Espace réservé du contenu 3"/>
          <p:cNvGraphicFramePr/>
          <p:nvPr/>
        </p:nvGraphicFramePr>
        <p:xfrm>
          <a:off x="376920" y="1056600"/>
          <a:ext cx="10919880" cy="5591520"/>
        </p:xfrm>
        <a:graphic>
          <a:graphicData uri="http://schemas.openxmlformats.org/drawingml/2006/table">
            <a:tbl>
              <a:tblPr/>
              <a:tblGrid>
                <a:gridCol w="2183760">
                  <a:extLst>
                    <a:ext uri="{9D8B030D-6E8A-4147-A177-3AD203B41FA5}">
                      <a16:colId xmlns:a16="http://schemas.microsoft.com/office/drawing/2014/main" val="20000"/>
                    </a:ext>
                  </a:extLst>
                </a:gridCol>
                <a:gridCol w="2183760">
                  <a:extLst>
                    <a:ext uri="{9D8B030D-6E8A-4147-A177-3AD203B41FA5}">
                      <a16:colId xmlns:a16="http://schemas.microsoft.com/office/drawing/2014/main" val="20001"/>
                    </a:ext>
                  </a:extLst>
                </a:gridCol>
                <a:gridCol w="2183760">
                  <a:extLst>
                    <a:ext uri="{9D8B030D-6E8A-4147-A177-3AD203B41FA5}">
                      <a16:colId xmlns:a16="http://schemas.microsoft.com/office/drawing/2014/main" val="20002"/>
                    </a:ext>
                  </a:extLst>
                </a:gridCol>
                <a:gridCol w="2183760">
                  <a:extLst>
                    <a:ext uri="{9D8B030D-6E8A-4147-A177-3AD203B41FA5}">
                      <a16:colId xmlns:a16="http://schemas.microsoft.com/office/drawing/2014/main" val="20003"/>
                    </a:ext>
                  </a:extLst>
                </a:gridCol>
                <a:gridCol w="2183760">
                  <a:extLst>
                    <a:ext uri="{9D8B030D-6E8A-4147-A177-3AD203B41FA5}">
                      <a16:colId xmlns:a16="http://schemas.microsoft.com/office/drawing/2014/main" val="20004"/>
                    </a:ext>
                  </a:extLst>
                </a:gridCol>
              </a:tblGrid>
              <a:tr h="756720">
                <a:tc>
                  <a:txBody>
                    <a:bodyPr/>
                    <a:lstStyle/>
                    <a:p>
                      <a:pPr algn="ctr">
                        <a:lnSpc>
                          <a:spcPct val="100000"/>
                        </a:lnSpc>
                      </a:pPr>
                      <a:r>
                        <a:rPr lang="fr-FR" sz="2400" b="0" strike="noStrike" spc="-1">
                          <a:solidFill>
                            <a:srgbClr val="FFFFFF"/>
                          </a:solidFill>
                          <a:latin typeface="Trebuchet MS"/>
                        </a:rPr>
                        <a:t>Pons</a:t>
                      </a:r>
                      <a:endParaRPr lang="fr-FR" sz="2400" b="0" strike="noStrike" spc="-1">
                        <a:solidFill>
                          <a:srgbClr val="000000"/>
                        </a:solidFill>
                        <a:latin typeface="Arial"/>
                      </a:endParaRPr>
                    </a:p>
                    <a:p>
                      <a:pPr algn="ctr">
                        <a:lnSpc>
                          <a:spcPct val="100000"/>
                        </a:lnSpc>
                      </a:pPr>
                      <a:r>
                        <a:rPr lang="fr-FR" sz="2400" b="0" strike="noStrike" spc="-1">
                          <a:solidFill>
                            <a:srgbClr val="FFFFFF"/>
                          </a:solidFill>
                          <a:latin typeface="Trebuchet MS"/>
                        </a:rPr>
                        <a:t>Chadenac</a:t>
                      </a:r>
                      <a:endParaRPr lang="fr-FR" sz="24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400" b="0" strike="noStrike" spc="-1">
                          <a:solidFill>
                            <a:srgbClr val="FFFFFF"/>
                          </a:solidFill>
                          <a:latin typeface="Trebuchet MS"/>
                        </a:rPr>
                        <a:t>Archiac</a:t>
                      </a:r>
                      <a:endParaRPr lang="fr-FR" sz="24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400" b="0" strike="noStrike" spc="-1">
                          <a:solidFill>
                            <a:srgbClr val="FFFFFF"/>
                          </a:solidFill>
                          <a:latin typeface="Trebuchet MS"/>
                        </a:rPr>
                        <a:t>Jonzac </a:t>
                      </a:r>
                      <a:endParaRPr lang="fr-FR" sz="2400" b="0" strike="noStrike" spc="-1">
                        <a:solidFill>
                          <a:srgbClr val="000000"/>
                        </a:solidFill>
                        <a:latin typeface="Arial"/>
                      </a:endParaRPr>
                    </a:p>
                    <a:p>
                      <a:pPr algn="ctr">
                        <a:lnSpc>
                          <a:spcPct val="100000"/>
                        </a:lnSpc>
                      </a:pPr>
                      <a:r>
                        <a:rPr lang="fr-FR" sz="2400" b="0" strike="noStrike" spc="-1">
                          <a:solidFill>
                            <a:srgbClr val="FFFFFF"/>
                          </a:solidFill>
                          <a:latin typeface="Trebuchet MS"/>
                        </a:rPr>
                        <a:t>Léoville</a:t>
                      </a:r>
                      <a:endParaRPr lang="fr-FR" sz="24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400" b="0" strike="noStrike" spc="-1">
                          <a:solidFill>
                            <a:srgbClr val="FFFFFF"/>
                          </a:solidFill>
                          <a:latin typeface="Trebuchet MS"/>
                        </a:rPr>
                        <a:t>Montendre</a:t>
                      </a:r>
                      <a:endParaRPr lang="fr-FR" sz="24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400" b="0" strike="noStrike" spc="-1">
                          <a:solidFill>
                            <a:srgbClr val="FFFFFF"/>
                          </a:solidFill>
                          <a:latin typeface="Trebuchet MS"/>
                        </a:rPr>
                        <a:t>St Aigulin</a:t>
                      </a:r>
                      <a:endParaRPr lang="fr-FR" sz="24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extLst>
                  <a:ext uri="{0D108BD9-81ED-4DB2-BD59-A6C34878D82A}">
                    <a16:rowId xmlns:a16="http://schemas.microsoft.com/office/drawing/2014/main" val="10000"/>
                  </a:ext>
                </a:extLst>
              </a:tr>
              <a:tr h="4792680">
                <a:tc>
                  <a:txBody>
                    <a:bodyPr/>
                    <a:lstStyle/>
                    <a:p>
                      <a:pPr marL="343080" indent="-343080">
                        <a:lnSpc>
                          <a:spcPct val="100000"/>
                        </a:lnSpc>
                        <a:buClr>
                          <a:srgbClr val="000000"/>
                        </a:buClr>
                        <a:buFont typeface="Arial"/>
                        <a:buChar char="•"/>
                      </a:pPr>
                      <a:r>
                        <a:rPr lang="fr-FR" sz="2400" b="0" strike="noStrike" spc="-1">
                          <a:solidFill>
                            <a:srgbClr val="000000"/>
                          </a:solidFill>
                          <a:latin typeface="Trebuchet MS"/>
                        </a:rPr>
                        <a:t>Avy</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Clam</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Chadenac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Fléac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Marignac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Biron</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Echebrune</a:t>
                      </a:r>
                      <a:endParaRPr lang="fr-FR" sz="2400" b="0" strike="noStrike" spc="-1">
                        <a:solidFill>
                          <a:srgbClr val="000000"/>
                        </a:solidFill>
                        <a:latin typeface="Arial"/>
                      </a:endParaRPr>
                    </a:p>
                    <a:p>
                      <a:pPr>
                        <a:lnSpc>
                          <a:spcPct val="100000"/>
                        </a:lnSpc>
                      </a:pPr>
                      <a:endParaRPr lang="fr-FR" sz="2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marL="343080" indent="-343080">
                        <a:lnSpc>
                          <a:spcPct val="100000"/>
                        </a:lnSpc>
                        <a:buClr>
                          <a:srgbClr val="000000"/>
                        </a:buClr>
                        <a:buFont typeface="Arial"/>
                        <a:buChar char="•"/>
                      </a:pPr>
                      <a:r>
                        <a:rPr lang="fr-FR" sz="2400" b="0" strike="noStrike" spc="-1">
                          <a:solidFill>
                            <a:srgbClr val="000000"/>
                          </a:solidFill>
                          <a:latin typeface="Trebuchet MS"/>
                        </a:rPr>
                        <a:t>Celles</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Jarnac-Champagne</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Lonzac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Germignac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 Martial / Né</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Neuillac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Ste Lheurine</a:t>
                      </a:r>
                      <a:endParaRPr lang="fr-FR" sz="2400" b="0" strike="noStrike" spc="-1">
                        <a:solidFill>
                          <a:srgbClr val="000000"/>
                        </a:solidFill>
                        <a:latin typeface="Arial"/>
                      </a:endParaRPr>
                    </a:p>
                    <a:p>
                      <a:pPr>
                        <a:lnSpc>
                          <a:spcPct val="100000"/>
                        </a:lnSpc>
                      </a:pPr>
                      <a:endParaRPr lang="fr-FR" sz="2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marL="343080" indent="-343080">
                        <a:lnSpc>
                          <a:spcPct val="100000"/>
                        </a:lnSpc>
                        <a:buClr>
                          <a:srgbClr val="000000"/>
                        </a:buClr>
                        <a:buFont typeface="Arial"/>
                        <a:buChar char="•"/>
                      </a:pPr>
                      <a:r>
                        <a:rPr lang="fr-FR" sz="2400" b="0" strike="noStrike" spc="-1">
                          <a:solidFill>
                            <a:srgbClr val="000000"/>
                          </a:solidFill>
                          <a:latin typeface="Trebuchet MS"/>
                        </a:rPr>
                        <a:t>Léoville</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Vanzac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Vibrac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Fontaines d'Ozillac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Ozillac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 Simon de Bordes</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Tugéras</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Ozillac</a:t>
                      </a:r>
                      <a:endParaRPr lang="fr-FR" sz="2400" b="0" strike="noStrike" spc="-1">
                        <a:solidFill>
                          <a:srgbClr val="000000"/>
                        </a:solidFill>
                        <a:latin typeface="Arial"/>
                      </a:endParaRPr>
                    </a:p>
                    <a:p>
                      <a:pPr>
                        <a:lnSpc>
                          <a:spcPct val="100000"/>
                        </a:lnSpc>
                      </a:pPr>
                      <a:endParaRPr lang="fr-FR" sz="2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marL="343080" indent="-343080">
                        <a:lnSpc>
                          <a:spcPct val="100000"/>
                        </a:lnSpc>
                        <a:buClr>
                          <a:srgbClr val="000000"/>
                        </a:buClr>
                        <a:buFont typeface="Arial"/>
                        <a:buChar char="•"/>
                      </a:pPr>
                      <a:r>
                        <a:rPr lang="fr-FR" sz="2400" b="0" strike="noStrike" spc="-1">
                          <a:solidFill>
                            <a:srgbClr val="000000"/>
                          </a:solidFill>
                          <a:latin typeface="Trebuchet MS"/>
                        </a:rPr>
                        <a:t>Montendre</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Montendre</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Chardes</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Coux</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Sousmoulins</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Vallet</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Chamouillac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Courpignac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Rouffignac</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Salignac-de-Mirambeau</a:t>
                      </a:r>
                      <a:endParaRPr lang="fr-FR" sz="2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marL="343080" indent="-343080">
                        <a:lnSpc>
                          <a:spcPct val="100000"/>
                        </a:lnSpc>
                        <a:buClr>
                          <a:srgbClr val="000000"/>
                        </a:buClr>
                        <a:buFont typeface="Arial"/>
                        <a:buChar char="•"/>
                      </a:pPr>
                      <a:r>
                        <a:rPr lang="fr-FR" sz="2400" b="0" strike="noStrike" spc="-1">
                          <a:solidFill>
                            <a:srgbClr val="000000"/>
                          </a:solidFill>
                          <a:latin typeface="Trebuchet MS"/>
                        </a:rPr>
                        <a:t>St Aigulin</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 Aigulin</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La Clotte</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 Martin de Coux</a:t>
                      </a:r>
                      <a:endParaRPr lang="fr-FR" sz="2400" b="0" strike="noStrike" spc="-1">
                        <a:solidFill>
                          <a:srgbClr val="000000"/>
                        </a:solidFill>
                        <a:latin typeface="Arial"/>
                      </a:endParaRPr>
                    </a:p>
                    <a:p>
                      <a:pPr marL="343080" indent="-343080">
                        <a:lnSpc>
                          <a:spcPct val="100000"/>
                        </a:lnSpc>
                        <a:buClr>
                          <a:srgbClr val="000000"/>
                        </a:buClr>
                        <a:buFont typeface="Arial"/>
                        <a:buChar char="•"/>
                      </a:pPr>
                      <a:r>
                        <a:rPr lang="fr-FR" sz="2400" b="0" strike="noStrike" spc="-1">
                          <a:solidFill>
                            <a:srgbClr val="000000"/>
                          </a:solidFill>
                          <a:latin typeface="Trebuchet MS"/>
                        </a:rPr>
                        <a:t>St Pierre du Palais</a:t>
                      </a:r>
                      <a:endParaRPr lang="fr-FR" sz="2400" b="0" strike="noStrike" spc="-1">
                        <a:solidFill>
                          <a:srgbClr val="000000"/>
                        </a:solidFill>
                        <a:latin typeface="Arial"/>
                      </a:endParaRPr>
                    </a:p>
                    <a:p>
                      <a:pPr>
                        <a:lnSpc>
                          <a:spcPct val="100000"/>
                        </a:lnSpc>
                      </a:pPr>
                      <a:endParaRPr lang="fr-FR" sz="2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extLst>
                  <a:ext uri="{0D108BD9-81ED-4DB2-BD59-A6C34878D82A}">
                    <a16:rowId xmlns:a16="http://schemas.microsoft.com/office/drawing/2014/main" val="10001"/>
                  </a:ext>
                </a:extLst>
              </a:tr>
            </a:tbl>
          </a:graphicData>
        </a:graphic>
      </p:graphicFrame>
      <p:pic>
        <p:nvPicPr>
          <p:cNvPr id="288" name="Google Shape;222;gea3abf6790_0_25"/>
          <p:cNvPicPr/>
          <p:nvPr/>
        </p:nvPicPr>
        <p:blipFill>
          <a:blip r:embed="rId2"/>
          <a:stretch/>
        </p:blipFill>
        <p:spPr>
          <a:xfrm>
            <a:off x="12960" y="611388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771480" y="930960"/>
            <a:ext cx="8596440" cy="1320480"/>
          </a:xfrm>
          <a:prstGeom prst="rect">
            <a:avLst/>
          </a:prstGeom>
          <a:noFill/>
          <a:ln w="0">
            <a:noFill/>
          </a:ln>
        </p:spPr>
        <p:txBody>
          <a:bodyPr anchor="t">
            <a:noAutofit/>
          </a:bodyPr>
          <a:lstStyle/>
          <a:p>
            <a:pPr indent="0">
              <a:lnSpc>
                <a:spcPct val="100000"/>
              </a:lnSpc>
              <a:buNone/>
            </a:pPr>
            <a:r>
              <a:rPr lang="fr-FR" sz="3600" b="1" strike="noStrike" spc="-1">
                <a:solidFill>
                  <a:schemeClr val="accent1"/>
                </a:solidFill>
                <a:latin typeface="Trebuchet MS"/>
              </a:rPr>
              <a:t>pHARe – SRAV – Projets (6h)</a:t>
            </a:r>
            <a:endParaRPr lang="en-US" sz="3600" b="0" strike="noStrike" spc="-1">
              <a:solidFill>
                <a:srgbClr val="000000"/>
              </a:solidFill>
              <a:latin typeface="Trebuchet MS"/>
            </a:endParaRPr>
          </a:p>
        </p:txBody>
      </p:sp>
      <p:graphicFrame>
        <p:nvGraphicFramePr>
          <p:cNvPr id="290" name="Espace réservé du contenu 3"/>
          <p:cNvGraphicFramePr/>
          <p:nvPr/>
        </p:nvGraphicFramePr>
        <p:xfrm>
          <a:off x="838080" y="1825560"/>
          <a:ext cx="10515240" cy="431280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00">
                <a:tc>
                  <a:txBody>
                    <a:bodyPr/>
                    <a:lstStyle/>
                    <a:p>
                      <a:pPr algn="ctr">
                        <a:lnSpc>
                          <a:spcPct val="100000"/>
                        </a:lnSpc>
                      </a:pPr>
                      <a:r>
                        <a:rPr lang="fr-FR" sz="2800" b="0" strike="noStrike" spc="-1">
                          <a:solidFill>
                            <a:srgbClr val="FFFFFF"/>
                          </a:solidFill>
                          <a:latin typeface="Trebuchet MS"/>
                        </a:rPr>
                        <a:t>St Genis</a:t>
                      </a:r>
                      <a:endParaRPr lang="fr-FR" sz="2800" b="0" strike="noStrike" spc="-1">
                        <a:solidFill>
                          <a:srgbClr val="000000"/>
                        </a:solidFill>
                        <a:latin typeface="Arial"/>
                      </a:endParaRPr>
                    </a:p>
                    <a:p>
                      <a:pPr algn="ctr">
                        <a:lnSpc>
                          <a:spcPct val="100000"/>
                        </a:lnSpc>
                      </a:pPr>
                      <a:r>
                        <a:rPr lang="fr-FR" sz="2800" b="0" strike="noStrike" spc="-1">
                          <a:solidFill>
                            <a:srgbClr val="FFFFFF"/>
                          </a:solidFill>
                          <a:latin typeface="Trebuchet MS"/>
                        </a:rPr>
                        <a:t>Estuaire</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tc>
                  <a:txBody>
                    <a:bodyPr/>
                    <a:lstStyle/>
                    <a:p>
                      <a:pPr algn="ctr">
                        <a:lnSpc>
                          <a:spcPct val="100000"/>
                        </a:lnSpc>
                      </a:pPr>
                      <a:r>
                        <a:rPr lang="fr-FR" sz="2800" b="0" strike="noStrike" spc="-1">
                          <a:solidFill>
                            <a:srgbClr val="FFFFFF"/>
                          </a:solidFill>
                          <a:latin typeface="Trebuchet MS"/>
                        </a:rPr>
                        <a:t>Mirambeau</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5FCBEF"/>
                    </a:solidFill>
                  </a:tcPr>
                </a:tc>
                <a:extLst>
                  <a:ext uri="{0D108BD9-81ED-4DB2-BD59-A6C34878D82A}">
                    <a16:rowId xmlns:a16="http://schemas.microsoft.com/office/drawing/2014/main" val="10000"/>
                  </a:ext>
                </a:extLst>
              </a:tr>
              <a:tr h="370800">
                <a:tc>
                  <a:txBody>
                    <a:bodyPr/>
                    <a:lstStyle/>
                    <a:p>
                      <a:pPr algn="ctr">
                        <a:lnSpc>
                          <a:spcPct val="100000"/>
                        </a:lnSpc>
                      </a:pPr>
                      <a:r>
                        <a:rPr lang="fr-FR" sz="2800" b="0" strike="noStrike" spc="-1">
                          <a:solidFill>
                            <a:srgbClr val="000000"/>
                          </a:solidFill>
                          <a:latin typeface="Trebuchet MS"/>
                        </a:rPr>
                        <a:t>St Germain du Seudre</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Champagnolles</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Bois</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Fort s/Gde</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Dizant du Gua</a:t>
                      </a:r>
                      <a:endParaRPr lang="fr-FR" sz="2800" b="0" strike="noStrike" spc="-1">
                        <a:solidFill>
                          <a:srgbClr val="000000"/>
                        </a:solidFill>
                        <a:latin typeface="Arial"/>
                      </a:endParaRPr>
                    </a:p>
                    <a:p>
                      <a:pPr algn="ctr">
                        <a:lnSpc>
                          <a:spcPct val="100000"/>
                        </a:lnSpc>
                      </a:pP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tc>
                  <a:txBody>
                    <a:bodyPr/>
                    <a:lstStyle/>
                    <a:p>
                      <a:pPr algn="ctr">
                        <a:lnSpc>
                          <a:spcPct val="100000"/>
                        </a:lnSpc>
                      </a:pPr>
                      <a:r>
                        <a:rPr lang="fr-FR" sz="2800" b="0" strike="noStrike" spc="-1">
                          <a:solidFill>
                            <a:srgbClr val="000000"/>
                          </a:solidFill>
                          <a:latin typeface="Trebuchet MS"/>
                        </a:rPr>
                        <a:t>Mirambeau</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Mirambeau</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Boisredon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Soubran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Ciers du Taillon</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Thomas de Conac</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Bonnet s/ Gironde</a:t>
                      </a:r>
                      <a:endParaRPr lang="fr-FR" sz="2800" b="0" strike="noStrike" spc="-1">
                        <a:solidFill>
                          <a:srgbClr val="000000"/>
                        </a:solidFill>
                        <a:latin typeface="Arial"/>
                      </a:endParaRPr>
                    </a:p>
                    <a:p>
                      <a:pPr algn="ctr">
                        <a:lnSpc>
                          <a:spcPct val="100000"/>
                        </a:lnSpc>
                      </a:pPr>
                      <a:r>
                        <a:rPr lang="fr-FR" sz="2800" b="0" strike="noStrike" spc="-1">
                          <a:solidFill>
                            <a:srgbClr val="000000"/>
                          </a:solidFill>
                          <a:latin typeface="Trebuchet MS"/>
                        </a:rPr>
                        <a:t>St Georges des Agoûts</a:t>
                      </a:r>
                      <a:endParaRPr lang="fr-FR" sz="2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D2EBF8"/>
                    </a:solidFill>
                  </a:tcPr>
                </a:tc>
                <a:extLst>
                  <a:ext uri="{0D108BD9-81ED-4DB2-BD59-A6C34878D82A}">
                    <a16:rowId xmlns:a16="http://schemas.microsoft.com/office/drawing/2014/main" val="10001"/>
                  </a:ext>
                </a:extLst>
              </a:tr>
            </a:tbl>
          </a:graphicData>
        </a:graphic>
      </p:graphicFrame>
      <p:pic>
        <p:nvPicPr>
          <p:cNvPr id="291"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age 1"/>
          <p:cNvPicPr/>
          <p:nvPr/>
        </p:nvPicPr>
        <p:blipFill>
          <a:blip r:embed="rId2"/>
          <a:stretch/>
        </p:blipFill>
        <p:spPr>
          <a:xfrm>
            <a:off x="558720" y="545040"/>
            <a:ext cx="10526400" cy="6072480"/>
          </a:xfrm>
          <a:prstGeom prst="rect">
            <a:avLst/>
          </a:prstGeom>
          <a:ln w="0">
            <a:noFill/>
          </a:ln>
        </p:spPr>
      </p:pic>
      <p:pic>
        <p:nvPicPr>
          <p:cNvPr id="293" name="Google Shape;222;gea3abf6790_0_25"/>
          <p:cNvPicPr/>
          <p:nvPr/>
        </p:nvPicPr>
        <p:blipFill>
          <a:blip r:embed="rId3"/>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677160" y="1099800"/>
            <a:ext cx="8596440" cy="1690200"/>
          </a:xfrm>
          <a:prstGeom prst="rect">
            <a:avLst/>
          </a:prstGeom>
          <a:noFill/>
          <a:ln w="0">
            <a:noFill/>
          </a:ln>
        </p:spPr>
        <p:txBody>
          <a:bodyPr anchor="t">
            <a:normAutofit fontScale="90000"/>
          </a:bodyPr>
          <a:lstStyle/>
          <a:p>
            <a:pPr indent="0">
              <a:lnSpc>
                <a:spcPct val="100000"/>
              </a:lnSpc>
              <a:buNone/>
            </a:pPr>
            <a:r>
              <a:rPr lang="fr-FR" sz="3600" b="0" strike="noStrike" spc="-1">
                <a:solidFill>
                  <a:schemeClr val="accent1"/>
                </a:solidFill>
                <a:latin typeface="Trebuchet MS"/>
              </a:rPr>
              <a:t>Accompagner la montée en compétence des enseignants : </a:t>
            </a:r>
            <a:r>
              <a:rPr lang="fr-FR" sz="3600" b="0" i="1" strike="noStrike" spc="-1">
                <a:solidFill>
                  <a:schemeClr val="accent1"/>
                </a:solidFill>
                <a:latin typeface="Trebuchet MS"/>
              </a:rPr>
              <a:t>accompagnement renforcé des néo-titulaires</a:t>
            </a:r>
            <a:r>
              <a:rPr sz="3600"/>
              <a:t/>
            </a:r>
            <a:br>
              <a:rPr sz="3600"/>
            </a:br>
            <a:endParaRPr lang="en-US" sz="3600" b="0" strike="noStrike" spc="-1">
              <a:solidFill>
                <a:srgbClr val="000000"/>
              </a:solidFill>
              <a:latin typeface="Trebuchet MS"/>
            </a:endParaRPr>
          </a:p>
        </p:txBody>
      </p:sp>
      <p:sp>
        <p:nvSpPr>
          <p:cNvPr id="295" name="PlaceHolder 2"/>
          <p:cNvSpPr>
            <a:spLocks noGrp="1"/>
          </p:cNvSpPr>
          <p:nvPr>
            <p:ph/>
          </p:nvPr>
        </p:nvSpPr>
        <p:spPr>
          <a:xfrm>
            <a:off x="752760" y="2963160"/>
            <a:ext cx="8596440" cy="3880440"/>
          </a:xfrm>
          <a:prstGeom prst="rect">
            <a:avLst/>
          </a:prstGeom>
          <a:noFill/>
          <a:ln w="0">
            <a:noFill/>
          </a:ln>
        </p:spPr>
        <p:txBody>
          <a:bodyPr anchor="t">
            <a:normAutofit/>
          </a:bodyPr>
          <a:lstStyle/>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Rôle des directeurs</a:t>
            </a:r>
            <a:endParaRPr lang="en-US" sz="2800" b="0" strike="noStrike" spc="-1">
              <a:solidFill>
                <a:srgbClr val="404040"/>
              </a:solidFill>
              <a:latin typeface="Trebuchet MS"/>
            </a:endParaRPr>
          </a:p>
          <a:p>
            <a:pPr indent="0" algn="ctr">
              <a:lnSpc>
                <a:spcPct val="100000"/>
              </a:lnSpc>
              <a:spcBef>
                <a:spcPts val="1001"/>
              </a:spcBef>
              <a:buNone/>
            </a:pPr>
            <a:endParaRPr lang="en-US" sz="2800" b="0" strike="noStrike" spc="-1">
              <a:solidFill>
                <a:srgbClr val="404040"/>
              </a:solidFill>
              <a:latin typeface="Trebuchet MS"/>
            </a:endParaRPr>
          </a:p>
          <a:p>
            <a:pPr indent="0" algn="ctr">
              <a:lnSpc>
                <a:spcPct val="100000"/>
              </a:lnSpc>
              <a:spcBef>
                <a:spcPts val="1001"/>
              </a:spcBef>
              <a:buNone/>
            </a:pPr>
            <a:endParaRPr lang="en-US" sz="28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Réunion d’accueil en circonscription : 13 septembre sur les locaux de l’Inspection-Jonzac</a:t>
            </a:r>
            <a:endParaRPr lang="en-US" sz="2800" b="0" strike="noStrike" spc="-1">
              <a:solidFill>
                <a:srgbClr val="404040"/>
              </a:solidFill>
              <a:latin typeface="Trebuchet MS"/>
            </a:endParaRPr>
          </a:p>
        </p:txBody>
      </p:sp>
      <p:pic>
        <p:nvPicPr>
          <p:cNvPr id="296"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 calcmode="lin" valueType="num">
                                      <p:cBhvr additive="repl">
                                        <p:cTn id="7" dur="500" fill="hold"/>
                                        <p:tgtEl>
                                          <p:spTgt spid="29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5">
                                            <p:txEl>
                                              <p:pRg st="3" end="3"/>
                                            </p:txEl>
                                          </p:spTgt>
                                        </p:tgtEl>
                                        <p:attrNameLst>
                                          <p:attrName>style.visibility</p:attrName>
                                        </p:attrNameLst>
                                      </p:cBhvr>
                                      <p:to>
                                        <p:strVal val="visible"/>
                                      </p:to>
                                    </p:set>
                                    <p:anim calcmode="lin" valueType="num">
                                      <p:cBhvr additive="repl">
                                        <p:cTn id="13" dur="500" fill="hold"/>
                                        <p:tgtEl>
                                          <p:spTgt spid="295">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677160" y="1137600"/>
            <a:ext cx="8596440" cy="1690200"/>
          </a:xfrm>
          <a:prstGeom prst="rect">
            <a:avLst/>
          </a:prstGeom>
          <a:noFill/>
          <a:ln w="0">
            <a:noFill/>
          </a:ln>
        </p:spPr>
        <p:txBody>
          <a:bodyPr anchor="t">
            <a:normAutofit fontScale="91000"/>
          </a:bodyPr>
          <a:lstStyle/>
          <a:p>
            <a:pPr indent="0">
              <a:lnSpc>
                <a:spcPct val="100000"/>
              </a:lnSpc>
              <a:buNone/>
            </a:pPr>
            <a:r>
              <a:rPr lang="fr-FR" sz="3600" b="0" strike="noStrike" spc="-1">
                <a:solidFill>
                  <a:schemeClr val="accent1"/>
                </a:solidFill>
                <a:latin typeface="Trebuchet MS"/>
              </a:rPr>
              <a:t>Accompagner la montée en compétence des enseignants : </a:t>
            </a:r>
            <a:r>
              <a:rPr lang="fr-FR" sz="3600" b="0" i="1" strike="noStrike" spc="-1">
                <a:solidFill>
                  <a:schemeClr val="accent1"/>
                </a:solidFill>
                <a:latin typeface="Trebuchet MS"/>
              </a:rPr>
              <a:t>ressources en circonscription</a:t>
            </a:r>
            <a:r>
              <a:rPr sz="3600"/>
              <a:t/>
            </a:r>
            <a:br>
              <a:rPr sz="3600"/>
            </a:br>
            <a:endParaRPr lang="en-US" sz="3600" b="0" strike="noStrike" spc="-1">
              <a:solidFill>
                <a:srgbClr val="000000"/>
              </a:solidFill>
              <a:latin typeface="Trebuchet MS"/>
            </a:endParaRPr>
          </a:p>
        </p:txBody>
      </p:sp>
      <p:sp>
        <p:nvSpPr>
          <p:cNvPr id="298" name="PlaceHolder 2"/>
          <p:cNvSpPr>
            <a:spLocks noGrp="1"/>
          </p:cNvSpPr>
          <p:nvPr>
            <p:ph/>
          </p:nvPr>
        </p:nvSpPr>
        <p:spPr>
          <a:xfrm>
            <a:off x="677160" y="2528280"/>
            <a:ext cx="8596440" cy="3880440"/>
          </a:xfrm>
          <a:prstGeom prst="rect">
            <a:avLst/>
          </a:prstGeom>
          <a:noFill/>
          <a:ln w="0">
            <a:noFill/>
          </a:ln>
        </p:spPr>
        <p:txBody>
          <a:bodyPr anchor="t">
            <a:normAutofit/>
          </a:bodyPr>
          <a:lstStyle/>
          <a:p>
            <a:pPr indent="0" algn="ctr">
              <a:lnSpc>
                <a:spcPct val="100000"/>
              </a:lnSpc>
              <a:spcBef>
                <a:spcPts val="1001"/>
              </a:spcBef>
              <a:buNone/>
            </a:pPr>
            <a:endParaRPr lang="en-US" sz="28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GAR :</a:t>
            </a:r>
            <a:r>
              <a:rPr lang="fr-FR" sz="1800" b="0" strike="noStrike" spc="-1">
                <a:solidFill>
                  <a:srgbClr val="404040"/>
                </a:solidFill>
                <a:latin typeface="Trebuchet MS"/>
              </a:rPr>
              <a:t> M. Bonneau (cpc)</a:t>
            </a:r>
            <a:endParaRPr lang="en-US" sz="1800" b="0" strike="noStrike" spc="-1">
              <a:solidFill>
                <a:srgbClr val="404040"/>
              </a:solidFill>
              <a:latin typeface="Trebuchet MS"/>
            </a:endParaRPr>
          </a:p>
          <a:p>
            <a:pPr indent="0" algn="ctr">
              <a:lnSpc>
                <a:spcPct val="100000"/>
              </a:lnSpc>
              <a:spcBef>
                <a:spcPts val="1001"/>
              </a:spcBef>
              <a:buNone/>
            </a:pPr>
            <a:endParaRPr lang="en-US" sz="2800" b="0" strike="noStrike" spc="-1">
              <a:solidFill>
                <a:srgbClr val="404040"/>
              </a:solidFill>
              <a:latin typeface="Trebuchet MS"/>
            </a:endParaRPr>
          </a:p>
          <a:p>
            <a:pPr marL="343080" indent="-343080" algn="ctr">
              <a:lnSpc>
                <a:spcPct val="100000"/>
              </a:lnSpc>
              <a:spcBef>
                <a:spcPts val="1001"/>
              </a:spcBef>
              <a:buClr>
                <a:srgbClr val="5FCBEF"/>
              </a:buClr>
              <a:buSzPct val="80000"/>
              <a:buFont typeface="Wingdings 3" charset="2"/>
              <a:buChar char=""/>
            </a:pPr>
            <a:r>
              <a:rPr lang="fr-FR" sz="2800" b="0" strike="noStrike" spc="-1">
                <a:solidFill>
                  <a:srgbClr val="404040"/>
                </a:solidFill>
                <a:latin typeface="Trebuchet MS"/>
              </a:rPr>
              <a:t>Le centre de ressources :</a:t>
            </a:r>
            <a:r>
              <a:rPr lang="fr-FR" sz="2000" b="0" strike="noStrike" spc="-1">
                <a:solidFill>
                  <a:srgbClr val="404040"/>
                </a:solidFill>
                <a:latin typeface="Trebuchet MS"/>
              </a:rPr>
              <a:t> </a:t>
            </a:r>
            <a:r>
              <a:rPr lang="fr-FR" sz="1800" b="0" strike="noStrike" spc="-1">
                <a:solidFill>
                  <a:srgbClr val="404040"/>
                </a:solidFill>
                <a:latin typeface="Trebuchet MS"/>
              </a:rPr>
              <a:t>J-B Massicot (CPC-Jonzac)</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p:txBody>
      </p:sp>
      <p:pic>
        <p:nvPicPr>
          <p:cNvPr id="299"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8">
                                            <p:txEl>
                                              <p:pRg st="1" end="1"/>
                                            </p:txEl>
                                          </p:spTgt>
                                        </p:tgtEl>
                                        <p:attrNameLst>
                                          <p:attrName>style.visibility</p:attrName>
                                        </p:attrNameLst>
                                      </p:cBhvr>
                                      <p:to>
                                        <p:strVal val="visible"/>
                                      </p:to>
                                    </p:set>
                                    <p:anim calcmode="lin" valueType="num">
                                      <p:cBhvr additive="repl">
                                        <p:cTn id="7" dur="500" fill="hold"/>
                                        <p:tgtEl>
                                          <p:spTgt spid="298">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8">
                                            <p:txEl>
                                              <p:pRg st="3" end="3"/>
                                            </p:txEl>
                                          </p:spTgt>
                                        </p:tgtEl>
                                        <p:attrNameLst>
                                          <p:attrName>style.visibility</p:attrName>
                                        </p:attrNameLst>
                                      </p:cBhvr>
                                      <p:to>
                                        <p:strVal val="visible"/>
                                      </p:to>
                                    </p:set>
                                    <p:anim calcmode="lin" valueType="num">
                                      <p:cBhvr additive="repl">
                                        <p:cTn id="13" dur="500" fill="hold"/>
                                        <p:tgtEl>
                                          <p:spTgt spid="298">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677160" y="2700720"/>
            <a:ext cx="8596440" cy="1826280"/>
          </a:xfrm>
          <a:prstGeom prst="rect">
            <a:avLst/>
          </a:prstGeom>
          <a:noFill/>
          <a:ln w="0">
            <a:noFill/>
          </a:ln>
        </p:spPr>
        <p:txBody>
          <a:bodyPr anchor="b">
            <a:normAutofit fontScale="90000"/>
          </a:bodyPr>
          <a:lstStyle/>
          <a:p>
            <a:pPr indent="0">
              <a:lnSpc>
                <a:spcPct val="100000"/>
              </a:lnSpc>
              <a:buNone/>
            </a:pPr>
            <a:r>
              <a:rPr lang="fr-FR" sz="4000" b="0" strike="noStrike" spc="-1">
                <a:solidFill>
                  <a:schemeClr val="accent1"/>
                </a:solidFill>
                <a:latin typeface="Trebuchet MS"/>
              </a:rPr>
              <a:t>Favoriser un climat scolaire serein dans une école ouverte sur le monde</a:t>
            </a:r>
            <a:r>
              <a:rPr sz="4000"/>
              <a:t/>
            </a:r>
            <a:br>
              <a:rPr sz="4000"/>
            </a:br>
            <a:r>
              <a:rPr sz="4000"/>
              <a:t/>
            </a:r>
            <a:br>
              <a:rPr sz="4000"/>
            </a:br>
            <a:endParaRPr lang="en-US" sz="4000" b="0" strike="noStrike" spc="-1">
              <a:solidFill>
                <a:srgbClr val="000000"/>
              </a:solidFill>
              <a:latin typeface="Trebuchet MS"/>
            </a:endParaRPr>
          </a:p>
        </p:txBody>
      </p:sp>
      <p:sp>
        <p:nvSpPr>
          <p:cNvPr id="301" name="PlaceHolder 2"/>
          <p:cNvSpPr>
            <a:spLocks noGrp="1"/>
          </p:cNvSpPr>
          <p:nvPr>
            <p:ph/>
          </p:nvPr>
        </p:nvSpPr>
        <p:spPr>
          <a:xfrm>
            <a:off x="677160" y="4527360"/>
            <a:ext cx="8596440" cy="860040"/>
          </a:xfrm>
          <a:prstGeom prst="rect">
            <a:avLst/>
          </a:prstGeom>
          <a:noFill/>
          <a:ln w="0">
            <a:noFill/>
          </a:ln>
        </p:spPr>
        <p:txBody>
          <a:bodyPr anchor="t">
            <a:noAutofit/>
          </a:bodyPr>
          <a:lstStyle/>
          <a:p>
            <a:pPr indent="0">
              <a:spcBef>
                <a:spcPts val="1417"/>
              </a:spcBef>
              <a:buNone/>
            </a:pPr>
            <a:endParaRPr lang="en-US" sz="2000" b="0" strike="noStrike" spc="-1">
              <a:solidFill>
                <a:srgbClr val="808080"/>
              </a:solidFill>
              <a:latin typeface="Trebuchet MS"/>
            </a:endParaRPr>
          </a:p>
        </p:txBody>
      </p:sp>
      <p:pic>
        <p:nvPicPr>
          <p:cNvPr id="302"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677160" y="1014840"/>
            <a:ext cx="9145080" cy="1463760"/>
          </a:xfrm>
          <a:prstGeom prst="rect">
            <a:avLst/>
          </a:prstGeom>
          <a:noFill/>
          <a:ln w="0">
            <a:noFill/>
          </a:ln>
        </p:spPr>
        <p:txBody>
          <a:bodyPr anchor="t">
            <a:normAutofit fontScale="90000"/>
          </a:bodyPr>
          <a:lstStyle/>
          <a:p>
            <a:pPr indent="0" algn="ctr">
              <a:lnSpc>
                <a:spcPct val="100000"/>
              </a:lnSpc>
              <a:buNone/>
            </a:pPr>
            <a:r>
              <a:rPr lang="fr-FR" sz="3600" b="0" strike="noStrike" spc="-1">
                <a:solidFill>
                  <a:schemeClr val="accent1"/>
                </a:solidFill>
                <a:latin typeface="Trebuchet MS"/>
              </a:rPr>
              <a:t>Favoriser un climat scolaire serein dans une école ouverte sur le monde : pHARe et laïcité :  </a:t>
            </a:r>
            <a:r>
              <a:rPr lang="fr-FR" sz="2000" b="0" strike="noStrike" spc="-1">
                <a:solidFill>
                  <a:srgbClr val="000000"/>
                </a:solidFill>
                <a:latin typeface="Trebuchet MS"/>
              </a:rPr>
              <a:t>S. Canteaut (IEN) </a:t>
            </a:r>
            <a:r>
              <a:rPr lang="fr-FR" sz="1800" b="0" strike="noStrike" spc="-1">
                <a:solidFill>
                  <a:srgbClr val="000000"/>
                </a:solidFill>
                <a:latin typeface="Trebuchet MS"/>
              </a:rPr>
              <a:t>A. Manusset (CPC)</a:t>
            </a:r>
            <a:endParaRPr lang="en-US" sz="1800" b="0" strike="noStrike" spc="-1">
              <a:solidFill>
                <a:srgbClr val="000000"/>
              </a:solidFill>
              <a:latin typeface="Trebuchet MS"/>
            </a:endParaRPr>
          </a:p>
        </p:txBody>
      </p:sp>
      <p:sp>
        <p:nvSpPr>
          <p:cNvPr id="304" name="PlaceHolder 2"/>
          <p:cNvSpPr>
            <a:spLocks noGrp="1"/>
          </p:cNvSpPr>
          <p:nvPr>
            <p:ph/>
          </p:nvPr>
        </p:nvSpPr>
        <p:spPr>
          <a:xfrm>
            <a:off x="677160" y="2579760"/>
            <a:ext cx="8596440" cy="3880440"/>
          </a:xfrm>
          <a:prstGeom prst="rect">
            <a:avLst/>
          </a:prstGeom>
          <a:noFill/>
          <a:ln w="0">
            <a:noFill/>
          </a:ln>
        </p:spPr>
        <p:txBody>
          <a:bodyPr anchor="t">
            <a:noAutofit/>
          </a:bodyPr>
          <a:lstStyle/>
          <a:p>
            <a:pPr indent="0">
              <a:lnSpc>
                <a:spcPct val="100000"/>
              </a:lnSpc>
              <a:spcBef>
                <a:spcPts val="1001"/>
              </a:spcBef>
              <a:buNone/>
            </a:pP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pPr>
            <a:r>
              <a:rPr lang="fr-FR" sz="2000" b="0" strike="noStrike" spc="-1">
                <a:solidFill>
                  <a:srgbClr val="404040"/>
                </a:solidFill>
                <a:latin typeface="Trebuchet MS"/>
              </a:rPr>
              <a:t>Les atteintes à la laïcité :</a:t>
            </a:r>
            <a:endParaRPr lang="en-US" sz="2000" b="0" strike="noStrike" spc="-1">
              <a:solidFill>
                <a:srgbClr val="404040"/>
              </a:solidFill>
              <a:latin typeface="Trebuchet MS"/>
            </a:endParaRPr>
          </a:p>
          <a:p>
            <a:pPr indent="0">
              <a:lnSpc>
                <a:spcPct val="100000"/>
              </a:lnSpc>
              <a:spcBef>
                <a:spcPts val="1001"/>
              </a:spcBef>
              <a:buNone/>
            </a:pPr>
            <a:endParaRPr lang="en-US" sz="20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pPr>
            <a:r>
              <a:rPr lang="fr-FR" sz="1600" b="0" strike="noStrike" spc="-1">
                <a:solidFill>
                  <a:srgbClr val="404040"/>
                </a:solidFill>
                <a:latin typeface="Trebuchet MS"/>
              </a:rPr>
              <a:t>Faits Etablissements</a:t>
            </a:r>
            <a:endParaRPr lang="en-US" sz="1600" b="0" strike="noStrike" spc="-1">
              <a:solidFill>
                <a:srgbClr val="404040"/>
              </a:solidFill>
              <a:latin typeface="Trebuchet MS"/>
            </a:endParaRPr>
          </a:p>
          <a:p>
            <a:pPr indent="0">
              <a:lnSpc>
                <a:spcPct val="100000"/>
              </a:lnSpc>
              <a:spcBef>
                <a:spcPts val="1001"/>
              </a:spcBef>
              <a:buNone/>
            </a:pPr>
            <a:endParaRPr lang="en-US" sz="16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pPr>
            <a:r>
              <a:rPr lang="fr-FR" sz="1600" b="0" strike="noStrike" spc="-1">
                <a:solidFill>
                  <a:srgbClr val="404040"/>
                </a:solidFill>
                <a:latin typeface="Trebuchet MS"/>
              </a:rPr>
              <a:t>Vademecum de la laïcité</a:t>
            </a:r>
            <a:endParaRPr lang="en-US" sz="1600" b="0" strike="noStrike" spc="-1">
              <a:solidFill>
                <a:srgbClr val="404040"/>
              </a:solidFill>
              <a:latin typeface="Trebuchet MS"/>
            </a:endParaRPr>
          </a:p>
        </p:txBody>
      </p:sp>
      <p:pic>
        <p:nvPicPr>
          <p:cNvPr id="305"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4">
                                            <p:txEl>
                                              <p:pRg st="1" end="1"/>
                                            </p:txEl>
                                          </p:spTgt>
                                        </p:tgtEl>
                                        <p:attrNameLst>
                                          <p:attrName>style.visibility</p:attrName>
                                        </p:attrNameLst>
                                      </p:cBhvr>
                                      <p:to>
                                        <p:strVal val="visible"/>
                                      </p:to>
                                    </p:set>
                                    <p:anim calcmode="lin" valueType="num">
                                      <p:cBhvr additive="repl">
                                        <p:cTn id="7" dur="500" fill="hold"/>
                                        <p:tgtEl>
                                          <p:spTgt spid="304">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4">
                                            <p:txEl>
                                              <p:pRg st="3" end="3"/>
                                            </p:txEl>
                                          </p:spTgt>
                                        </p:tgtEl>
                                        <p:attrNameLst>
                                          <p:attrName>style.visibility</p:attrName>
                                        </p:attrNameLst>
                                      </p:cBhvr>
                                      <p:to>
                                        <p:strVal val="visible"/>
                                      </p:to>
                                    </p:set>
                                    <p:anim calcmode="lin" valueType="num">
                                      <p:cBhvr additive="repl">
                                        <p:cTn id="13" dur="500" fill="hold"/>
                                        <p:tgtEl>
                                          <p:spTgt spid="304">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4">
                                            <p:txEl>
                                              <p:pRg st="5" end="5"/>
                                            </p:txEl>
                                          </p:spTgt>
                                        </p:tgtEl>
                                        <p:attrNameLst>
                                          <p:attrName>style.visibility</p:attrName>
                                        </p:attrNameLst>
                                      </p:cBhvr>
                                      <p:to>
                                        <p:strVal val="visible"/>
                                      </p:to>
                                    </p:set>
                                    <p:anim calcmode="lin" valueType="num">
                                      <p:cBhvr additive="repl">
                                        <p:cTn id="19" dur="500" fill="hold"/>
                                        <p:tgtEl>
                                          <p:spTgt spid="304">
                                            <p:txEl>
                                              <p:pRg st="5" end="5"/>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Image 3"/>
          <p:cNvPicPr/>
          <p:nvPr/>
        </p:nvPicPr>
        <p:blipFill>
          <a:blip r:embed="rId2"/>
          <a:stretch/>
        </p:blipFill>
        <p:spPr>
          <a:xfrm>
            <a:off x="796680" y="564840"/>
            <a:ext cx="4232160" cy="1275480"/>
          </a:xfrm>
          <a:prstGeom prst="rect">
            <a:avLst/>
          </a:prstGeom>
          <a:ln w="0">
            <a:noFill/>
          </a:ln>
        </p:spPr>
      </p:pic>
      <p:sp>
        <p:nvSpPr>
          <p:cNvPr id="307" name="Rectangle à coins arrondis 4"/>
          <p:cNvSpPr/>
          <p:nvPr/>
        </p:nvSpPr>
        <p:spPr>
          <a:xfrm>
            <a:off x="5592600" y="564840"/>
            <a:ext cx="4491720" cy="1275480"/>
          </a:xfrm>
          <a:prstGeom prst="roundRect">
            <a:avLst>
              <a:gd name="adj" fmla="val 16667"/>
            </a:avLst>
          </a:prstGeom>
          <a:solidFill>
            <a:srgbClr val="5FCBEF"/>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chemeClr val="lt1"/>
                </a:solidFill>
                <a:latin typeface="Trebuchet MS"/>
              </a:rPr>
              <a:t>Intranet académique</a:t>
            </a:r>
            <a:endParaRPr lang="fr-FR" sz="1800" b="0" strike="noStrike" spc="-1">
              <a:solidFill>
                <a:srgbClr val="000000"/>
              </a:solidFill>
              <a:latin typeface="Arial"/>
            </a:endParaRPr>
          </a:p>
          <a:p>
            <a:pPr algn="ctr">
              <a:lnSpc>
                <a:spcPct val="100000"/>
              </a:lnSpc>
            </a:pPr>
            <a:r>
              <a:rPr lang="fr-FR" sz="1800" b="0" strike="noStrike" spc="-1">
                <a:solidFill>
                  <a:schemeClr val="lt1"/>
                </a:solidFill>
                <a:latin typeface="Trebuchet MS"/>
              </a:rPr>
              <a:t>Arena</a:t>
            </a:r>
            <a:endParaRPr lang="fr-FR" sz="1800" b="0" strike="noStrike" spc="-1">
              <a:solidFill>
                <a:srgbClr val="000000"/>
              </a:solidFill>
              <a:latin typeface="Arial"/>
            </a:endParaRPr>
          </a:p>
          <a:p>
            <a:pPr algn="ctr">
              <a:lnSpc>
                <a:spcPct val="100000"/>
              </a:lnSpc>
            </a:pPr>
            <a:r>
              <a:rPr lang="fr-FR" sz="1800" b="0" strike="noStrike" spc="-1">
                <a:solidFill>
                  <a:schemeClr val="lt1"/>
                </a:solidFill>
                <a:latin typeface="Trebuchet MS"/>
              </a:rPr>
              <a:t>Enquête et pilotage</a:t>
            </a:r>
            <a:endParaRPr lang="fr-FR" sz="1800" b="0" strike="noStrike" spc="-1">
              <a:solidFill>
                <a:srgbClr val="000000"/>
              </a:solidFill>
              <a:latin typeface="Arial"/>
            </a:endParaRPr>
          </a:p>
          <a:p>
            <a:pPr algn="ctr">
              <a:lnSpc>
                <a:spcPct val="100000"/>
              </a:lnSpc>
            </a:pPr>
            <a:r>
              <a:rPr lang="fr-FR" sz="1800" b="0" strike="noStrike" spc="-1">
                <a:solidFill>
                  <a:schemeClr val="lt1"/>
                </a:solidFill>
                <a:latin typeface="Trebuchet MS"/>
              </a:rPr>
              <a:t>Programme pHARe</a:t>
            </a:r>
            <a:endParaRPr lang="fr-FR" sz="1800" b="0" strike="noStrike" spc="-1">
              <a:solidFill>
                <a:srgbClr val="000000"/>
              </a:solidFill>
              <a:latin typeface="Arial"/>
            </a:endParaRPr>
          </a:p>
        </p:txBody>
      </p:sp>
      <p:pic>
        <p:nvPicPr>
          <p:cNvPr id="308" name="Espace réservé du contenu 5"/>
          <p:cNvPicPr/>
          <p:nvPr/>
        </p:nvPicPr>
        <p:blipFill>
          <a:blip r:embed="rId3"/>
          <a:stretch/>
        </p:blipFill>
        <p:spPr>
          <a:xfrm>
            <a:off x="1807560" y="2446920"/>
            <a:ext cx="7819560" cy="3671640"/>
          </a:xfrm>
          <a:prstGeom prst="rect">
            <a:avLst/>
          </a:prstGeom>
          <a:ln w="0">
            <a:noFill/>
          </a:ln>
        </p:spPr>
      </p:pic>
      <p:pic>
        <p:nvPicPr>
          <p:cNvPr id="309" name="Google Shape;222;gea3abf6790_0_25"/>
          <p:cNvPicPr/>
          <p:nvPr/>
        </p:nvPicPr>
        <p:blipFill>
          <a:blip r:embed="rId4"/>
          <a:stretch/>
        </p:blipFill>
        <p:spPr>
          <a:xfrm>
            <a:off x="10016640" y="611892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p:cNvSpPr>
          <p:nvPr>
            <p:ph/>
          </p:nvPr>
        </p:nvSpPr>
        <p:spPr>
          <a:xfrm>
            <a:off x="681480" y="2273040"/>
            <a:ext cx="10891800" cy="3906000"/>
          </a:xfrm>
          <a:prstGeom prst="rect">
            <a:avLst/>
          </a:prstGeom>
          <a:noFill/>
          <a:ln w="0">
            <a:noFill/>
          </a:ln>
        </p:spPr>
        <p:txBody>
          <a:bodyPr anchor="t">
            <a:normAutofit/>
          </a:bodyPr>
          <a:lstStyle/>
          <a:p>
            <a:pPr marL="343080" indent="-343080">
              <a:lnSpc>
                <a:spcPct val="100000"/>
              </a:lnSpc>
              <a:spcBef>
                <a:spcPts val="1001"/>
              </a:spcBef>
              <a:buClr>
                <a:srgbClr val="5FCBEF"/>
              </a:buClr>
              <a:buSzPct val="80000"/>
              <a:buFont typeface="OpenSymbol"/>
              <a:buChar char="-"/>
            </a:pPr>
            <a:r>
              <a:rPr lang="fr-FR" sz="1600" b="0" strike="noStrike" spc="-1">
                <a:solidFill>
                  <a:srgbClr val="000000"/>
                </a:solidFill>
                <a:latin typeface="Trebuchet MS"/>
              </a:rPr>
              <a:t>Période 1 : prévenir les familles que le programme pHARe existe</a:t>
            </a:r>
            <a:endParaRPr lang="en-US" sz="1600" b="0" strike="noStrike" spc="-1">
              <a:solidFill>
                <a:srgbClr val="404040"/>
              </a:solidFill>
              <a:latin typeface="Trebuchet MS"/>
            </a:endParaRPr>
          </a:p>
          <a:p>
            <a:pPr marL="343080" indent="-343080">
              <a:lnSpc>
                <a:spcPct val="100000"/>
              </a:lnSpc>
              <a:spcBef>
                <a:spcPts val="1001"/>
              </a:spcBef>
              <a:buClr>
                <a:srgbClr val="5FCBEF"/>
              </a:buClr>
              <a:buSzPct val="80000"/>
              <a:buFont typeface="OpenSymbol"/>
              <a:buChar char="-"/>
            </a:pPr>
            <a:r>
              <a:rPr lang="fr-FR" sz="1600" b="0" strike="noStrike" spc="-1">
                <a:solidFill>
                  <a:srgbClr val="000000"/>
                </a:solidFill>
                <a:latin typeface="Trebuchet MS"/>
              </a:rPr>
              <a:t>Campagne du 15/11 au 15/01 : déposer le protocole sur l’espace numérique pHARe (disponible sur le blog de circonscription)</a:t>
            </a:r>
            <a:endParaRPr lang="en-US" sz="1600" b="0" strike="noStrike" spc="-1">
              <a:solidFill>
                <a:srgbClr val="404040"/>
              </a:solidFill>
              <a:latin typeface="Trebuchet MS"/>
            </a:endParaRPr>
          </a:p>
          <a:p>
            <a:pPr indent="0">
              <a:lnSpc>
                <a:spcPct val="100000"/>
              </a:lnSpc>
              <a:spcBef>
                <a:spcPts val="1001"/>
              </a:spcBef>
              <a:buNone/>
            </a:pPr>
            <a:endParaRPr lang="en-US" sz="2000" b="0" strike="noStrike" spc="-1">
              <a:solidFill>
                <a:srgbClr val="404040"/>
              </a:solidFill>
              <a:latin typeface="Trebuchet MS"/>
            </a:endParaRPr>
          </a:p>
          <a:p>
            <a:pPr indent="0">
              <a:lnSpc>
                <a:spcPct val="100000"/>
              </a:lnSpc>
              <a:spcBef>
                <a:spcPts val="1001"/>
              </a:spcBef>
              <a:buNone/>
            </a:pPr>
            <a:endParaRPr lang="en-US" sz="2000" b="0" strike="noStrike" spc="-1">
              <a:solidFill>
                <a:srgbClr val="404040"/>
              </a:solidFill>
              <a:latin typeface="Trebuchet MS"/>
            </a:endParaRPr>
          </a:p>
          <a:p>
            <a:pPr indent="0">
              <a:lnSpc>
                <a:spcPct val="100000"/>
              </a:lnSpc>
              <a:spcBef>
                <a:spcPts val="1001"/>
              </a:spcBef>
              <a:buNone/>
            </a:pPr>
            <a:endParaRPr lang="en-US" sz="2000" b="0" strike="noStrike" spc="-1">
              <a:solidFill>
                <a:srgbClr val="404040"/>
              </a:solidFill>
              <a:latin typeface="Trebuchet MS"/>
            </a:endParaRPr>
          </a:p>
          <a:p>
            <a:pPr indent="0">
              <a:lnSpc>
                <a:spcPct val="100000"/>
              </a:lnSpc>
              <a:spcBef>
                <a:spcPts val="1001"/>
              </a:spcBef>
              <a:buNone/>
            </a:pPr>
            <a:endParaRPr lang="en-US" sz="2000" b="0" strike="noStrike" spc="-1">
              <a:solidFill>
                <a:srgbClr val="404040"/>
              </a:solidFill>
              <a:latin typeface="Trebuchet MS"/>
            </a:endParaRPr>
          </a:p>
        </p:txBody>
      </p:sp>
      <p:pic>
        <p:nvPicPr>
          <p:cNvPr id="311" name="Image 3"/>
          <p:cNvPicPr/>
          <p:nvPr/>
        </p:nvPicPr>
        <p:blipFill>
          <a:blip r:embed="rId2"/>
          <a:stretch/>
        </p:blipFill>
        <p:spPr>
          <a:xfrm>
            <a:off x="979560" y="678600"/>
            <a:ext cx="4362480" cy="1208520"/>
          </a:xfrm>
          <a:prstGeom prst="rect">
            <a:avLst/>
          </a:prstGeom>
          <a:ln w="0">
            <a:noFill/>
          </a:ln>
        </p:spPr>
      </p:pic>
      <p:sp>
        <p:nvSpPr>
          <p:cNvPr id="312" name="Rectangle à coins arrondis 4"/>
          <p:cNvSpPr/>
          <p:nvPr/>
        </p:nvSpPr>
        <p:spPr>
          <a:xfrm>
            <a:off x="5669280" y="678600"/>
            <a:ext cx="4192920" cy="1208520"/>
          </a:xfrm>
          <a:prstGeom prst="roundRect">
            <a:avLst>
              <a:gd name="adj" fmla="val 16667"/>
            </a:avLst>
          </a:prstGeom>
          <a:solidFill>
            <a:srgbClr val="5FCBEF"/>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3200" b="0" strike="noStrike" spc="-1">
                <a:solidFill>
                  <a:schemeClr val="lt1"/>
                </a:solidFill>
                <a:latin typeface="Trebuchet MS"/>
              </a:rPr>
              <a:t>Calendrier</a:t>
            </a:r>
            <a:endParaRPr lang="fr-FR" sz="3200" b="0" strike="noStrike" spc="-1">
              <a:solidFill>
                <a:srgbClr val="000000"/>
              </a:solidFill>
              <a:latin typeface="Arial"/>
            </a:endParaRPr>
          </a:p>
        </p:txBody>
      </p:sp>
      <p:pic>
        <p:nvPicPr>
          <p:cNvPr id="313" name="Image 6"/>
          <p:cNvPicPr/>
          <p:nvPr/>
        </p:nvPicPr>
        <p:blipFill>
          <a:blip r:embed="rId3"/>
          <a:stretch/>
        </p:blipFill>
        <p:spPr>
          <a:xfrm>
            <a:off x="979560" y="3483000"/>
            <a:ext cx="2405880" cy="3081600"/>
          </a:xfrm>
          <a:prstGeom prst="rect">
            <a:avLst/>
          </a:prstGeom>
          <a:ln w="0">
            <a:noFill/>
          </a:ln>
        </p:spPr>
      </p:pic>
      <p:sp>
        <p:nvSpPr>
          <p:cNvPr id="314" name="Rectangle 8"/>
          <p:cNvSpPr/>
          <p:nvPr/>
        </p:nvSpPr>
        <p:spPr>
          <a:xfrm>
            <a:off x="4428360" y="3579120"/>
            <a:ext cx="6962040" cy="2755800"/>
          </a:xfrm>
          <a:prstGeom prst="rect">
            <a:avLst/>
          </a:prstGeom>
          <a:gradFill rotWithShape="0">
            <a:gsLst>
              <a:gs pos="12000">
                <a:srgbClr val="6CB974"/>
              </a:gs>
              <a:gs pos="100000">
                <a:srgbClr val="BFDDC2"/>
              </a:gs>
            </a:gsLst>
            <a:lin ang="16200000"/>
          </a:gradFill>
          <a:ln cap="rnd">
            <a:solidFill>
              <a:srgbClr val="42B051"/>
            </a:solidFill>
            <a:round/>
          </a:ln>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endParaRPr lang="fr-FR" sz="1800" b="0" strike="noStrike" spc="-1">
              <a:solidFill>
                <a:schemeClr val="dk1"/>
              </a:solidFill>
              <a:latin typeface="Trebuchet MS"/>
            </a:endParaRPr>
          </a:p>
        </p:txBody>
      </p:sp>
      <p:sp>
        <p:nvSpPr>
          <p:cNvPr id="315" name="Rectangle 1"/>
          <p:cNvSpPr/>
          <p:nvPr/>
        </p:nvSpPr>
        <p:spPr>
          <a:xfrm>
            <a:off x="4878360" y="4091400"/>
            <a:ext cx="12191760" cy="45684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pPr>
            <a:endParaRPr lang="fr-FR" sz="1800" b="0" strike="noStrike" spc="-1">
              <a:solidFill>
                <a:srgbClr val="000000"/>
              </a:solidFill>
              <a:latin typeface="Trebuchet MS"/>
            </a:endParaRPr>
          </a:p>
        </p:txBody>
      </p:sp>
      <p:graphicFrame>
        <p:nvGraphicFramePr>
          <p:cNvPr id="316" name="Tableau 11"/>
          <p:cNvGraphicFramePr/>
          <p:nvPr/>
        </p:nvGraphicFramePr>
        <p:xfrm>
          <a:off x="5065200" y="3819240"/>
          <a:ext cx="6171120" cy="2268360"/>
        </p:xfrm>
        <a:graphic>
          <a:graphicData uri="http://schemas.openxmlformats.org/drawingml/2006/table">
            <a:tbl>
              <a:tblPr/>
              <a:tblGrid>
                <a:gridCol w="6171120">
                  <a:extLst>
                    <a:ext uri="{9D8B030D-6E8A-4147-A177-3AD203B41FA5}">
                      <a16:colId xmlns:a16="http://schemas.microsoft.com/office/drawing/2014/main" val="20000"/>
                    </a:ext>
                  </a:extLst>
                </a:gridCol>
              </a:tblGrid>
              <a:tr h="451440">
                <a:tc>
                  <a:txBody>
                    <a:bodyPr/>
                    <a:lstStyle/>
                    <a:p>
                      <a:pPr algn="ctr">
                        <a:lnSpc>
                          <a:spcPct val="107000"/>
                        </a:lnSpc>
                      </a:pPr>
                      <a:r>
                        <a:rPr lang="fr-FR" sz="1800" b="0" strike="noStrike" spc="-1">
                          <a:solidFill>
                            <a:srgbClr val="000000"/>
                          </a:solidFill>
                          <a:latin typeface="Trebuchet MS"/>
                        </a:rPr>
                        <a:t>Noms des personnes ressources</a:t>
                      </a:r>
                      <a:endParaRPr lang="fr-FR" sz="18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0"/>
                  </a:ext>
                </a:extLst>
              </a:tr>
              <a:tr h="236520">
                <a:tc>
                  <a:txBody>
                    <a:bodyPr/>
                    <a:lstStyle/>
                    <a:p>
                      <a:pPr algn="ctr">
                        <a:lnSpc>
                          <a:spcPct val="107000"/>
                        </a:lnSpc>
                      </a:pPr>
                      <a:r>
                        <a:rPr lang="fr-FR" sz="1400" b="0" strike="noStrike" spc="-1">
                          <a:solidFill>
                            <a:srgbClr val="000000"/>
                          </a:solidFill>
                          <a:latin typeface="Trebuchet MS"/>
                        </a:rPr>
                        <a:t>Stéphanie Canteaut, IEN</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1"/>
                  </a:ext>
                </a:extLst>
              </a:tr>
              <a:tr h="225720">
                <a:tc>
                  <a:txBody>
                    <a:bodyPr/>
                    <a:lstStyle/>
                    <a:p>
                      <a:pPr algn="ctr">
                        <a:lnSpc>
                          <a:spcPct val="107000"/>
                        </a:lnSpc>
                      </a:pPr>
                      <a:r>
                        <a:rPr lang="fr-FR" sz="1400" b="0" strike="noStrike" spc="-1">
                          <a:solidFill>
                            <a:srgbClr val="000000"/>
                          </a:solidFill>
                          <a:latin typeface="Trebuchet MS"/>
                        </a:rPr>
                        <a:t>Maud BONNEAU, CPC</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2"/>
                  </a:ext>
                </a:extLst>
              </a:tr>
              <a:tr h="225720">
                <a:tc>
                  <a:txBody>
                    <a:bodyPr/>
                    <a:lstStyle/>
                    <a:p>
                      <a:pPr algn="ctr">
                        <a:lnSpc>
                          <a:spcPct val="107000"/>
                        </a:lnSpc>
                      </a:pPr>
                      <a:r>
                        <a:rPr lang="fr-FR" sz="1400" b="0" strike="noStrike" spc="-1">
                          <a:solidFill>
                            <a:srgbClr val="000000"/>
                          </a:solidFill>
                          <a:latin typeface="Trebuchet MS"/>
                        </a:rPr>
                        <a:t>Aurélie MANUSSET, CPC</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3"/>
                  </a:ext>
                </a:extLst>
              </a:tr>
              <a:tr h="225720">
                <a:tc>
                  <a:txBody>
                    <a:bodyPr/>
                    <a:lstStyle/>
                    <a:p>
                      <a:pPr algn="ctr">
                        <a:lnSpc>
                          <a:spcPct val="107000"/>
                        </a:lnSpc>
                      </a:pPr>
                      <a:r>
                        <a:rPr lang="fr-FR" sz="1400" b="0" strike="noStrike" spc="-1">
                          <a:solidFill>
                            <a:srgbClr val="000000"/>
                          </a:solidFill>
                          <a:latin typeface="Trebuchet MS"/>
                        </a:rPr>
                        <a:t>Karine BAUSSAY, école de Pons</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4"/>
                  </a:ext>
                </a:extLst>
              </a:tr>
              <a:tr h="451440">
                <a:tc>
                  <a:txBody>
                    <a:bodyPr/>
                    <a:lstStyle/>
                    <a:p>
                      <a:pPr algn="ctr">
                        <a:lnSpc>
                          <a:spcPct val="107000"/>
                        </a:lnSpc>
                      </a:pPr>
                      <a:r>
                        <a:rPr lang="fr-FR" sz="1400" b="0" strike="noStrike" spc="-1">
                          <a:solidFill>
                            <a:srgbClr val="000000"/>
                          </a:solidFill>
                          <a:latin typeface="Trebuchet MS"/>
                        </a:rPr>
                        <a:t>Stéphanie LOCATELLI, Rased Pons</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5"/>
                  </a:ext>
                </a:extLst>
              </a:tr>
              <a:tr h="451440">
                <a:tc>
                  <a:txBody>
                    <a:bodyPr/>
                    <a:lstStyle/>
                    <a:p>
                      <a:pPr algn="ctr">
                        <a:lnSpc>
                          <a:spcPct val="107000"/>
                        </a:lnSpc>
                      </a:pPr>
                      <a:r>
                        <a:rPr lang="fr-FR" sz="1400" b="0" strike="noStrike" spc="-1">
                          <a:solidFill>
                            <a:srgbClr val="000000"/>
                          </a:solidFill>
                          <a:latin typeface="Trebuchet MS"/>
                          <a:ea typeface="Calibri"/>
                        </a:rPr>
                        <a:t>Les membres du Rased</a:t>
                      </a:r>
                      <a:endParaRPr lang="fr-FR" sz="1400" b="0" strike="noStrike" spc="-1">
                        <a:solidFill>
                          <a:srgbClr val="000000"/>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extLst>
                  <a:ext uri="{0D108BD9-81ED-4DB2-BD59-A6C34878D82A}">
                    <a16:rowId xmlns:a16="http://schemas.microsoft.com/office/drawing/2014/main" val="10006"/>
                  </a:ext>
                </a:extLst>
              </a:tr>
            </a:tbl>
          </a:graphicData>
        </a:graphic>
      </p:graphicFrame>
      <p:pic>
        <p:nvPicPr>
          <p:cNvPr id="317" name="Google Shape;222;gea3abf6790_0_25"/>
          <p:cNvPicPr/>
          <p:nvPr/>
        </p:nvPicPr>
        <p:blipFill>
          <a:blip r:embed="rId4"/>
          <a:stretch/>
        </p:blipFill>
        <p:spPr>
          <a:xfrm>
            <a:off x="9989280" y="17496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ZoneTexte 3"/>
          <p:cNvSpPr/>
          <p:nvPr/>
        </p:nvSpPr>
        <p:spPr>
          <a:xfrm>
            <a:off x="735120" y="914400"/>
            <a:ext cx="10001520" cy="606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fr-FR" sz="3600" b="0" strike="noStrike" spc="-1">
              <a:solidFill>
                <a:srgbClr val="000000"/>
              </a:solidFill>
              <a:latin typeface="Arial"/>
            </a:endParaRPr>
          </a:p>
          <a:p>
            <a:pPr algn="ctr">
              <a:lnSpc>
                <a:spcPct val="100000"/>
              </a:lnSpc>
            </a:pPr>
            <a:r>
              <a:rPr lang="fr-FR" sz="3600" b="0" strike="noStrike" spc="-1">
                <a:solidFill>
                  <a:srgbClr val="00B0F0"/>
                </a:solidFill>
                <a:latin typeface="Trebuchet MS"/>
              </a:rPr>
              <a:t>Présentation de l’équipe de circonscription</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285840" indent="-285840">
              <a:lnSpc>
                <a:spcPct val="100000"/>
              </a:lnSpc>
              <a:buClr>
                <a:srgbClr val="00B0F0"/>
              </a:buClr>
              <a:buFont typeface="Wingdings" charset="2"/>
              <a:buChar char=""/>
            </a:pPr>
            <a:r>
              <a:rPr lang="fr-FR" sz="1800" b="0" strike="noStrike" spc="-1">
                <a:solidFill>
                  <a:srgbClr val="000000"/>
                </a:solidFill>
                <a:latin typeface="Trebuchet MS"/>
              </a:rPr>
              <a:t>L’équipe en proximité :</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gn="ctr">
              <a:lnSpc>
                <a:spcPct val="100000"/>
              </a:lnSpc>
            </a:pPr>
            <a:r>
              <a:rPr lang="fr-FR" sz="1400" b="1" strike="noStrike" spc="-1">
                <a:solidFill>
                  <a:srgbClr val="000000"/>
                </a:solidFill>
                <a:latin typeface="Trebuchet MS"/>
              </a:rPr>
              <a:t>IEN : Mme CANTEAUT                          Secrétariat : Mme CHAUVIN</a:t>
            </a:r>
            <a:endParaRPr lang="fr-FR" sz="14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3600" b="0" strike="noStrike" spc="-1">
              <a:solidFill>
                <a:srgbClr val="000000"/>
              </a:solidFill>
              <a:latin typeface="Arial"/>
            </a:endParaRPr>
          </a:p>
          <a:p>
            <a:pP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p:txBody>
      </p:sp>
      <p:pic>
        <p:nvPicPr>
          <p:cNvPr id="236" name="Image 4"/>
          <p:cNvPicPr/>
          <p:nvPr/>
        </p:nvPicPr>
        <p:blipFill>
          <a:blip r:embed="rId2"/>
          <a:stretch/>
        </p:blipFill>
        <p:spPr>
          <a:xfrm>
            <a:off x="1536480" y="3514320"/>
            <a:ext cx="8398800" cy="2841480"/>
          </a:xfrm>
          <a:prstGeom prst="rect">
            <a:avLst/>
          </a:prstGeom>
          <a:ln w="0">
            <a:noFill/>
          </a:ln>
        </p:spPr>
      </p:pic>
      <p:pic>
        <p:nvPicPr>
          <p:cNvPr id="237" name="Google Shape;222;gea3abf6790_0_25"/>
          <p:cNvPicPr/>
          <p:nvPr/>
        </p:nvPicPr>
        <p:blipFill>
          <a:blip r:embed="rId3"/>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laceHolder 1"/>
          <p:cNvSpPr>
            <a:spLocks noGrp="1"/>
          </p:cNvSpPr>
          <p:nvPr>
            <p:ph/>
          </p:nvPr>
        </p:nvSpPr>
        <p:spPr>
          <a:xfrm>
            <a:off x="681480" y="2316960"/>
            <a:ext cx="10828800" cy="3862080"/>
          </a:xfrm>
          <a:prstGeom prst="rect">
            <a:avLst/>
          </a:prstGeom>
          <a:noFill/>
          <a:ln w="0">
            <a:noFill/>
          </a:ln>
        </p:spPr>
        <p:txBody>
          <a:bodyPr anchor="t">
            <a:normAutofit/>
          </a:bodyPr>
          <a:lstStyle/>
          <a:p>
            <a:pPr indent="0">
              <a:lnSpc>
                <a:spcPct val="100000"/>
              </a:lnSpc>
              <a:spcBef>
                <a:spcPts val="1001"/>
              </a:spcBef>
              <a:buNone/>
              <a:tabLst>
                <a:tab pos="0" algn="l"/>
              </a:tabLst>
            </a:pP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2000" b="0" strike="noStrike" spc="-1">
                <a:solidFill>
                  <a:srgbClr val="000000"/>
                </a:solidFill>
                <a:latin typeface="Trebuchet MS"/>
              </a:rPr>
              <a:t>Dispenser le programme des 10h d’apprentissage (malettes cycle 2 et 3 disponibles dans l’espace documentaire)</a:t>
            </a: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2000" b="0" strike="noStrike" spc="-1">
                <a:solidFill>
                  <a:srgbClr val="000000"/>
                </a:solidFill>
                <a:latin typeface="Trebuchet MS"/>
              </a:rPr>
              <a:t>Renseigner le formulaire « bilan de la réalisation du programme » lorsque celui-ci est terminé. </a:t>
            </a: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2000" b="0" strike="noStrike" spc="-1">
                <a:solidFill>
                  <a:srgbClr val="000000"/>
                </a:solidFill>
                <a:latin typeface="Trebuchet MS"/>
              </a:rPr>
              <a:t>Participer à la journée nationale non au harcèlement en novembre 2022, au prix non au harcèlement</a:t>
            </a: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2000" b="1" strike="noStrike" spc="-1">
                <a:solidFill>
                  <a:srgbClr val="404040"/>
                </a:solidFill>
                <a:latin typeface="Trebuchet MS"/>
              </a:rPr>
              <a:t>Les signaux faibles </a:t>
            </a:r>
            <a:r>
              <a:rPr lang="fr-FR" sz="2000" b="0" u="sng" strike="noStrike" spc="-1">
                <a:solidFill>
                  <a:srgbClr val="3FCDE7"/>
                </a:solidFill>
                <a:uFillTx/>
                <a:latin typeface="Trebuchet MS"/>
                <a:hlinkClick r:id="rId2"/>
              </a:rPr>
              <a:t>https://eduscol.education.fr/document/42439/download</a:t>
            </a: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p:txBody>
      </p:sp>
      <p:pic>
        <p:nvPicPr>
          <p:cNvPr id="319" name="Image 3"/>
          <p:cNvPicPr/>
          <p:nvPr/>
        </p:nvPicPr>
        <p:blipFill>
          <a:blip r:embed="rId3"/>
          <a:stretch/>
        </p:blipFill>
        <p:spPr>
          <a:xfrm>
            <a:off x="979560" y="678600"/>
            <a:ext cx="4362480" cy="1208520"/>
          </a:xfrm>
          <a:prstGeom prst="rect">
            <a:avLst/>
          </a:prstGeom>
          <a:ln w="0">
            <a:noFill/>
          </a:ln>
        </p:spPr>
      </p:pic>
      <p:sp>
        <p:nvSpPr>
          <p:cNvPr id="320" name="Rectangle à coins arrondis 4"/>
          <p:cNvSpPr/>
          <p:nvPr/>
        </p:nvSpPr>
        <p:spPr>
          <a:xfrm>
            <a:off x="5669280" y="678600"/>
            <a:ext cx="4336560" cy="1371960"/>
          </a:xfrm>
          <a:prstGeom prst="roundRect">
            <a:avLst>
              <a:gd name="adj" fmla="val 16667"/>
            </a:avLst>
          </a:prstGeom>
          <a:solidFill>
            <a:srgbClr val="5FCBEF"/>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3200" b="0" strike="noStrike" spc="-1">
                <a:solidFill>
                  <a:schemeClr val="lt1"/>
                </a:solidFill>
                <a:latin typeface="Trebuchet MS"/>
              </a:rPr>
              <a:t>Calendrier</a:t>
            </a:r>
            <a:endParaRPr lang="fr-FR" sz="3200" b="0" strike="noStrike" spc="-1">
              <a:solidFill>
                <a:srgbClr val="000000"/>
              </a:solidFill>
              <a:latin typeface="Arial"/>
            </a:endParaRPr>
          </a:p>
        </p:txBody>
      </p:sp>
      <p:pic>
        <p:nvPicPr>
          <p:cNvPr id="321" name="Google Shape;222;gea3abf6790_0_25"/>
          <p:cNvPicPr/>
          <p:nvPr/>
        </p:nvPicPr>
        <p:blipFill>
          <a:blip r:embed="rId4"/>
          <a:stretch/>
        </p:blipFill>
        <p:spPr>
          <a:xfrm>
            <a:off x="10082520" y="5988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677160" y="1165680"/>
            <a:ext cx="9145080" cy="1463760"/>
          </a:xfrm>
          <a:prstGeom prst="rect">
            <a:avLst/>
          </a:prstGeom>
          <a:noFill/>
          <a:ln w="0">
            <a:noFill/>
          </a:ln>
        </p:spPr>
        <p:txBody>
          <a:bodyPr anchor="t">
            <a:normAutofit/>
          </a:bodyPr>
          <a:lstStyle/>
          <a:p>
            <a:pPr indent="0" algn="ctr">
              <a:lnSpc>
                <a:spcPct val="100000"/>
              </a:lnSpc>
              <a:buNone/>
            </a:pPr>
            <a:r>
              <a:rPr lang="fr-FR" sz="3600" b="0" strike="noStrike" spc="-1">
                <a:solidFill>
                  <a:schemeClr val="accent1"/>
                </a:solidFill>
                <a:latin typeface="Trebuchet MS"/>
              </a:rPr>
              <a:t>Favoriser un climat scolaire serein dans une école ouverte sur le monde : EPS: </a:t>
            </a:r>
            <a:endParaRPr lang="en-US" sz="3600" b="0" strike="noStrike" spc="-1">
              <a:solidFill>
                <a:srgbClr val="000000"/>
              </a:solidFill>
              <a:latin typeface="Trebuchet MS"/>
            </a:endParaRPr>
          </a:p>
        </p:txBody>
      </p:sp>
      <p:sp>
        <p:nvSpPr>
          <p:cNvPr id="323" name="PlaceHolder 2"/>
          <p:cNvSpPr>
            <a:spLocks noGrp="1"/>
          </p:cNvSpPr>
          <p:nvPr>
            <p:ph/>
          </p:nvPr>
        </p:nvSpPr>
        <p:spPr>
          <a:xfrm>
            <a:off x="677160" y="2160720"/>
            <a:ext cx="8596440" cy="3880440"/>
          </a:xfrm>
          <a:prstGeom prst="rect">
            <a:avLst/>
          </a:prstGeom>
          <a:noFill/>
          <a:ln w="0">
            <a:noFill/>
          </a:ln>
        </p:spPr>
        <p:txBody>
          <a:bodyPr anchor="t">
            <a:noAutofit/>
          </a:bodyPr>
          <a:lstStyle/>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r>
              <a:rPr lang="fr-FR" sz="2000" b="0" i="1" strike="noStrike" spc="-1">
                <a:solidFill>
                  <a:srgbClr val="404040"/>
                </a:solidFill>
                <a:latin typeface="Trebuchet MS"/>
              </a:rPr>
              <a:t>Lutter contre les inégalités territoriales pour des parcours ambitieux : </a:t>
            </a: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gn="ctr">
              <a:lnSpc>
                <a:spcPct val="100000"/>
              </a:lnSpc>
              <a:spcBef>
                <a:spcPts val="1001"/>
              </a:spcBef>
              <a:buNone/>
              <a:tabLst>
                <a:tab pos="0" algn="l"/>
              </a:tabLst>
            </a:pPr>
            <a:r>
              <a:rPr lang="fr-FR" sz="2000" b="0" i="1" strike="noStrike" spc="-1">
                <a:solidFill>
                  <a:srgbClr val="404040"/>
                </a:solidFill>
                <a:latin typeface="Trebuchet MS"/>
              </a:rPr>
              <a:t>Apprendre à oser ensemble</a:t>
            </a:r>
            <a:endParaRPr lang="en-US" sz="2000" b="0" strike="noStrike" spc="-1">
              <a:solidFill>
                <a:srgbClr val="404040"/>
              </a:solidFill>
              <a:latin typeface="Trebuchet MS"/>
            </a:endParaRPr>
          </a:p>
        </p:txBody>
      </p:sp>
      <p:pic>
        <p:nvPicPr>
          <p:cNvPr id="324"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658440" y="47232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EPS – sorties Scolaires</a:t>
            </a:r>
            <a:endParaRPr lang="en-US" sz="3600" b="0" strike="noStrike" spc="-1">
              <a:solidFill>
                <a:srgbClr val="000000"/>
              </a:solidFill>
              <a:latin typeface="Trebuchet MS"/>
            </a:endParaRPr>
          </a:p>
        </p:txBody>
      </p:sp>
      <p:pic>
        <p:nvPicPr>
          <p:cNvPr id="326" name="Espace réservé du contenu 3"/>
          <p:cNvPicPr/>
          <p:nvPr/>
        </p:nvPicPr>
        <p:blipFill>
          <a:blip r:embed="rId2"/>
          <a:stretch/>
        </p:blipFill>
        <p:spPr>
          <a:xfrm>
            <a:off x="820800" y="1590840"/>
            <a:ext cx="7396200" cy="5266800"/>
          </a:xfrm>
          <a:prstGeom prst="rect">
            <a:avLst/>
          </a:prstGeom>
          <a:ln w="0">
            <a:noFill/>
          </a:ln>
        </p:spPr>
      </p:pic>
      <p:sp>
        <p:nvSpPr>
          <p:cNvPr id="327" name="Titre 1"/>
          <p:cNvSpPr/>
          <p:nvPr/>
        </p:nvSpPr>
        <p:spPr>
          <a:xfrm>
            <a:off x="0" y="126720"/>
            <a:ext cx="11670120" cy="14637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ctr">
              <a:lnSpc>
                <a:spcPct val="100000"/>
              </a:lnSpc>
            </a:pPr>
            <a:r>
              <a:rPr lang="fr-FR" sz="2000" b="0" strike="noStrike" spc="-1">
                <a:solidFill>
                  <a:srgbClr val="000000"/>
                </a:solidFill>
                <a:latin typeface="Trebuchet MS"/>
              </a:rPr>
              <a:t>J-B Massicot (CPC)</a:t>
            </a:r>
            <a:endParaRPr lang="fr-FR" sz="2000" b="0" strike="noStrike" spc="-1">
              <a:solidFill>
                <a:srgbClr val="000000"/>
              </a:solidFill>
              <a:latin typeface="Arial"/>
            </a:endParaRPr>
          </a:p>
        </p:txBody>
      </p:sp>
      <p:pic>
        <p:nvPicPr>
          <p:cNvPr id="328" name="Google Shape;222;gea3abf6790_0_25"/>
          <p:cNvPicPr/>
          <p:nvPr/>
        </p:nvPicPr>
        <p:blipFill>
          <a:blip r:embed="rId3"/>
          <a:stretch/>
        </p:blipFill>
        <p:spPr>
          <a:xfrm>
            <a:off x="10006920" y="603612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Image 6"/>
          <p:cNvPicPr/>
          <p:nvPr/>
        </p:nvPicPr>
        <p:blipFill>
          <a:blip r:embed="rId2"/>
          <a:stretch/>
        </p:blipFill>
        <p:spPr>
          <a:xfrm>
            <a:off x="4722480" y="3233880"/>
            <a:ext cx="7076880" cy="3090960"/>
          </a:xfrm>
          <a:prstGeom prst="rect">
            <a:avLst/>
          </a:prstGeom>
          <a:ln w="0">
            <a:noFill/>
          </a:ln>
        </p:spPr>
      </p:pic>
      <p:sp>
        <p:nvSpPr>
          <p:cNvPr id="330"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NATATION SCOLAIRE</a:t>
            </a:r>
            <a:endParaRPr lang="en-US" sz="3600" b="0" strike="noStrike" spc="-1">
              <a:solidFill>
                <a:srgbClr val="000000"/>
              </a:solidFill>
              <a:latin typeface="Trebuchet MS"/>
            </a:endParaRPr>
          </a:p>
        </p:txBody>
      </p:sp>
      <p:sp>
        <p:nvSpPr>
          <p:cNvPr id="331" name="PlaceHolder 2"/>
          <p:cNvSpPr>
            <a:spLocks noGrp="1"/>
          </p:cNvSpPr>
          <p:nvPr>
            <p:ph/>
          </p:nvPr>
        </p:nvSpPr>
        <p:spPr>
          <a:xfrm>
            <a:off x="677160" y="2160720"/>
            <a:ext cx="8596440" cy="3880440"/>
          </a:xfrm>
          <a:prstGeom prst="rect">
            <a:avLst/>
          </a:prstGeom>
          <a:noFill/>
          <a:ln w="0">
            <a:noFill/>
          </a:ln>
        </p:spPr>
        <p:txBody>
          <a:bodyPr anchor="t">
            <a:noAutofit/>
          </a:bodyPr>
          <a:lstStyle/>
          <a:p>
            <a:pPr marL="343080" indent="-343080">
              <a:lnSpc>
                <a:spcPct val="100000"/>
              </a:lnSpc>
              <a:spcBef>
                <a:spcPts val="1001"/>
              </a:spcBef>
              <a:buClr>
                <a:srgbClr val="5FCBEF"/>
              </a:buClr>
              <a:buSzPct val="80000"/>
              <a:buFont typeface="Wingdings 3" charset="2"/>
              <a:buChar char=""/>
            </a:pPr>
            <a:r>
              <a:rPr lang="fr-FR" sz="2400" b="0" strike="noStrike" spc="-1">
                <a:solidFill>
                  <a:srgbClr val="404040"/>
                </a:solidFill>
                <a:latin typeface="Trebuchet MS"/>
              </a:rPr>
              <a:t>https://blogpeda.ac-poitiers.fr/circo-jzc/2023/08/29/natation-scolaire/</a:t>
            </a:r>
            <a:endParaRPr lang="en-US" sz="2400" b="0" strike="noStrike" spc="-1">
              <a:solidFill>
                <a:srgbClr val="404040"/>
              </a:solidFill>
              <a:latin typeface="Trebuchet MS"/>
            </a:endParaRPr>
          </a:p>
          <a:p>
            <a:pPr indent="0">
              <a:lnSpc>
                <a:spcPct val="100000"/>
              </a:lnSpc>
              <a:spcBef>
                <a:spcPts val="1001"/>
              </a:spcBef>
              <a:buNone/>
            </a:pPr>
            <a:endParaRPr lang="en-US" sz="1800" b="0" strike="noStrike" spc="-1">
              <a:solidFill>
                <a:srgbClr val="404040"/>
              </a:solidFill>
              <a:latin typeface="Trebuchet MS"/>
            </a:endParaRPr>
          </a:p>
        </p:txBody>
      </p:sp>
      <p:sp>
        <p:nvSpPr>
          <p:cNvPr id="332" name="Rectangle 3"/>
          <p:cNvSpPr/>
          <p:nvPr/>
        </p:nvSpPr>
        <p:spPr>
          <a:xfrm>
            <a:off x="3048120" y="3105720"/>
            <a:ext cx="609552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fr-FR" sz="1800" b="0" strike="noStrike" spc="-1">
              <a:solidFill>
                <a:srgbClr val="000000"/>
              </a:solidFill>
              <a:latin typeface="Trebuchet MS"/>
            </a:endParaRPr>
          </a:p>
        </p:txBody>
      </p:sp>
      <p:pic>
        <p:nvPicPr>
          <p:cNvPr id="333" name="Image 4"/>
          <p:cNvPicPr/>
          <p:nvPr/>
        </p:nvPicPr>
        <p:blipFill>
          <a:blip r:embed="rId3"/>
          <a:stretch/>
        </p:blipFill>
        <p:spPr>
          <a:xfrm>
            <a:off x="838080" y="2568240"/>
            <a:ext cx="3884040" cy="1937880"/>
          </a:xfrm>
          <a:prstGeom prst="rect">
            <a:avLst/>
          </a:prstGeom>
          <a:ln w="0">
            <a:noFill/>
          </a:ln>
        </p:spPr>
      </p:pic>
      <p:pic>
        <p:nvPicPr>
          <p:cNvPr id="334" name="Image 5"/>
          <p:cNvPicPr/>
          <p:nvPr/>
        </p:nvPicPr>
        <p:blipFill>
          <a:blip r:embed="rId4"/>
          <a:stretch/>
        </p:blipFill>
        <p:spPr>
          <a:xfrm>
            <a:off x="838080" y="403920"/>
            <a:ext cx="9297360" cy="1466640"/>
          </a:xfrm>
          <a:prstGeom prst="rect">
            <a:avLst/>
          </a:prstGeom>
          <a:ln w="0">
            <a:noFill/>
          </a:ln>
        </p:spPr>
      </p:pic>
      <p:pic>
        <p:nvPicPr>
          <p:cNvPr id="335" name="Google Shape;222;gea3abf6790_0_25"/>
          <p:cNvPicPr/>
          <p:nvPr/>
        </p:nvPicPr>
        <p:blipFill>
          <a:blip r:embed="rId5"/>
          <a:stretch/>
        </p:blipFill>
        <p:spPr>
          <a:xfrm>
            <a:off x="226800" y="59774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Partenariat Rugby </a:t>
            </a:r>
            <a:endParaRPr lang="en-US" sz="3600" b="0" strike="noStrike" spc="-1">
              <a:solidFill>
                <a:srgbClr val="000000"/>
              </a:solidFill>
              <a:latin typeface="Trebuchet MS"/>
            </a:endParaRPr>
          </a:p>
        </p:txBody>
      </p:sp>
      <p:sp>
        <p:nvSpPr>
          <p:cNvPr id="337" name="PlaceHolder 2"/>
          <p:cNvSpPr>
            <a:spLocks noGrp="1"/>
          </p:cNvSpPr>
          <p:nvPr>
            <p:ph/>
          </p:nvPr>
        </p:nvSpPr>
        <p:spPr>
          <a:xfrm>
            <a:off x="677160" y="2160720"/>
            <a:ext cx="8596440" cy="3880440"/>
          </a:xfrm>
          <a:prstGeom prst="rect">
            <a:avLst/>
          </a:prstGeom>
          <a:noFill/>
          <a:ln w="0">
            <a:noFill/>
          </a:ln>
        </p:spPr>
        <p:txBody>
          <a:bodyPr anchor="t">
            <a:noAutofit/>
          </a:bodyPr>
          <a:lstStyle/>
          <a:p>
            <a:pPr marL="343080" indent="-343080">
              <a:lnSpc>
                <a:spcPct val="100000"/>
              </a:lnSpc>
              <a:spcBef>
                <a:spcPts val="1001"/>
              </a:spcBef>
              <a:buClr>
                <a:srgbClr val="5FCBEF"/>
              </a:buClr>
              <a:buSzPct val="80000"/>
              <a:buFont typeface="Wingdings 3" charset="2"/>
              <a:buChar char=""/>
            </a:pPr>
            <a:r>
              <a:rPr lang="fr-FR" sz="1800" b="0" strike="noStrike" spc="-1">
                <a:solidFill>
                  <a:srgbClr val="404040"/>
                </a:solidFill>
                <a:latin typeface="Trebuchet MS"/>
              </a:rPr>
              <a:t>UBJ (12): </a:t>
            </a:r>
            <a:r>
              <a:rPr lang="fr-FR" sz="2000" b="0" strike="noStrike" spc="-1">
                <a:solidFill>
                  <a:srgbClr val="404040"/>
                </a:solidFill>
                <a:latin typeface="Trebuchet MS"/>
              </a:rPr>
              <a:t>classes positionnées pour la rentrée + calendrier à définir pour le printemps</a:t>
            </a:r>
            <a:r>
              <a:rPr sz="2000"/>
              <a:t/>
            </a:r>
            <a:br>
              <a:rPr sz="2000"/>
            </a:br>
            <a:r>
              <a:rPr sz="2000"/>
              <a:t/>
            </a:r>
            <a:br>
              <a:rPr sz="2000"/>
            </a:br>
            <a:r>
              <a:rPr sz="2000"/>
              <a:t/>
            </a:r>
            <a:br>
              <a:rPr sz="2000"/>
            </a:br>
            <a:r>
              <a:rPr lang="fr-FR" sz="2000" b="0" strike="noStrike" spc="-1">
                <a:solidFill>
                  <a:srgbClr val="404040"/>
                </a:solidFill>
                <a:latin typeface="Trebuchet MS"/>
              </a:rPr>
              <a:t> </a:t>
            </a:r>
            <a:endParaRPr lang="en-US" sz="20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pPr>
            <a:r>
              <a:rPr lang="fr-FR" sz="1800" b="0" strike="noStrike" spc="-1">
                <a:solidFill>
                  <a:srgbClr val="404040"/>
                </a:solidFill>
                <a:latin typeface="Trebuchet MS"/>
              </a:rPr>
              <a:t>ROP (30): </a:t>
            </a:r>
            <a:r>
              <a:rPr lang="fr-FR" sz="2000" b="0" strike="noStrike" spc="-1">
                <a:solidFill>
                  <a:srgbClr val="404040"/>
                </a:solidFill>
                <a:latin typeface="Trebuchet MS"/>
              </a:rPr>
              <a:t>classes positionnées depuis 2 ans +???</a:t>
            </a:r>
            <a:r>
              <a:rPr lang="fr-FR" sz="1800" b="0" strike="noStrike" spc="-1">
                <a:solidFill>
                  <a:srgbClr val="404040"/>
                </a:solidFill>
                <a:latin typeface="Trebuchet MS"/>
              </a:rPr>
              <a:t> </a:t>
            </a: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strike="noStrike" spc="-1">
                <a:solidFill>
                  <a:srgbClr val="404040"/>
                </a:solidFill>
                <a:latin typeface="Trebuchet MS"/>
              </a:rPr>
              <a:t>	Secteur Pons à partir du 22 septembre</a:t>
            </a:r>
            <a:r>
              <a:rPr sz="1800"/>
              <a:t/>
            </a:r>
            <a:br>
              <a:rPr sz="1800"/>
            </a:br>
            <a:r>
              <a:rPr lang="fr-FR" sz="1800" b="0" strike="noStrike" spc="-1">
                <a:solidFill>
                  <a:srgbClr val="404040"/>
                </a:solidFill>
                <a:latin typeface="Trebuchet MS"/>
              </a:rPr>
              <a:t>	Secteur Sud à partir du 4 mars</a:t>
            </a:r>
            <a:r>
              <a:rPr sz="1800"/>
              <a:t/>
            </a:r>
            <a:br>
              <a:rPr sz="1800"/>
            </a:br>
            <a:r>
              <a:rPr lang="fr-FR" sz="1800" b="0" strike="noStrike" spc="-1">
                <a:solidFill>
                  <a:srgbClr val="404040"/>
                </a:solidFill>
                <a:latin typeface="Trebuchet MS"/>
              </a:rPr>
              <a:t>	</a:t>
            </a:r>
            <a:endParaRPr lang="en-US" sz="1800" b="0" strike="noStrike" spc="-1">
              <a:solidFill>
                <a:srgbClr val="404040"/>
              </a:solidFill>
              <a:latin typeface="Trebuchet MS"/>
            </a:endParaRPr>
          </a:p>
          <a:p>
            <a:pPr indent="0" algn="ctr">
              <a:lnSpc>
                <a:spcPct val="100000"/>
              </a:lnSpc>
              <a:spcBef>
                <a:spcPts val="1001"/>
              </a:spcBef>
              <a:buNone/>
              <a:tabLst>
                <a:tab pos="0" algn="l"/>
              </a:tabLst>
            </a:pPr>
            <a:r>
              <a:rPr lang="fr-FR" sz="1800" b="0" strike="noStrike" spc="-1">
                <a:solidFill>
                  <a:srgbClr val="404040"/>
                </a:solidFill>
                <a:latin typeface="Trebuchet MS"/>
              </a:rPr>
              <a:t>Possibilité pour de nouvelles classes de s’engager par îlots </a:t>
            </a:r>
            <a:r>
              <a:rPr sz="1800"/>
              <a:t/>
            </a:r>
            <a:br>
              <a:rPr sz="1800"/>
            </a:br>
            <a:r>
              <a:rPr lang="fr-FR" sz="1800" b="0" strike="noStrike" spc="-1">
                <a:solidFill>
                  <a:srgbClr val="404040"/>
                </a:solidFill>
                <a:latin typeface="Trebuchet MS"/>
              </a:rPr>
              <a:t>à partir de mi-novembre ou juin 24</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p:txBody>
      </p:sp>
      <p:sp>
        <p:nvSpPr>
          <p:cNvPr id="338"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fr-FR" sz="1800" b="0" strike="noStrike" spc="-1">
              <a:solidFill>
                <a:srgbClr val="000000"/>
              </a:solidFill>
              <a:latin typeface="Trebuchet MS"/>
            </a:endParaRPr>
          </a:p>
        </p:txBody>
      </p:sp>
      <p:pic>
        <p:nvPicPr>
          <p:cNvPr id="339" name="Picture 6" descr="https://ubj-rugby.fr/wp-content/uploads/2022/08/cropped-logoubj-1-edited-832x1024.png"/>
          <p:cNvPicPr/>
          <p:nvPr/>
        </p:nvPicPr>
        <p:blipFill>
          <a:blip r:embed="rId2"/>
          <a:stretch/>
        </p:blipFill>
        <p:spPr>
          <a:xfrm>
            <a:off x="155520" y="1455480"/>
            <a:ext cx="999000" cy="1229400"/>
          </a:xfrm>
          <a:prstGeom prst="rect">
            <a:avLst/>
          </a:prstGeom>
          <a:ln w="0">
            <a:noFill/>
          </a:ln>
        </p:spPr>
      </p:pic>
      <p:pic>
        <p:nvPicPr>
          <p:cNvPr id="340" name="Image 7"/>
          <p:cNvPicPr/>
          <p:nvPr/>
        </p:nvPicPr>
        <p:blipFill>
          <a:blip r:embed="rId3"/>
          <a:stretch/>
        </p:blipFill>
        <p:spPr>
          <a:xfrm>
            <a:off x="9000" y="2985840"/>
            <a:ext cx="1097640" cy="1285200"/>
          </a:xfrm>
          <a:prstGeom prst="rect">
            <a:avLst/>
          </a:prstGeom>
          <a:ln w="0">
            <a:noFill/>
          </a:ln>
        </p:spPr>
      </p:pic>
      <p:pic>
        <p:nvPicPr>
          <p:cNvPr id="341" name="Google Shape;222;gea3abf6790_0_25"/>
          <p:cNvPicPr/>
          <p:nvPr/>
        </p:nvPicPr>
        <p:blipFill>
          <a:blip r:embed="rId4"/>
          <a:stretch/>
        </p:blipFill>
        <p:spPr>
          <a:xfrm>
            <a:off x="9545040" y="36036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EPS – sorties Scolaires</a:t>
            </a:r>
            <a:endParaRPr lang="en-US" sz="3600" b="0" strike="noStrike" spc="-1">
              <a:solidFill>
                <a:srgbClr val="000000"/>
              </a:solidFill>
              <a:latin typeface="Trebuchet MS"/>
            </a:endParaRPr>
          </a:p>
        </p:txBody>
      </p:sp>
      <p:pic>
        <p:nvPicPr>
          <p:cNvPr id="343" name="Image 4"/>
          <p:cNvPicPr/>
          <p:nvPr/>
        </p:nvPicPr>
        <p:blipFill>
          <a:blip r:embed="rId2"/>
          <a:stretch/>
        </p:blipFill>
        <p:spPr>
          <a:xfrm>
            <a:off x="1287720" y="1613520"/>
            <a:ext cx="7229160" cy="5112000"/>
          </a:xfrm>
          <a:prstGeom prst="rect">
            <a:avLst/>
          </a:prstGeom>
          <a:ln w="0">
            <a:noFill/>
          </a:ln>
        </p:spPr>
      </p:pic>
      <p:pic>
        <p:nvPicPr>
          <p:cNvPr id="344" name="Google Shape;222;gea3abf6790_0_25"/>
          <p:cNvPicPr/>
          <p:nvPr/>
        </p:nvPicPr>
        <p:blipFill>
          <a:blip r:embed="rId3"/>
          <a:stretch/>
        </p:blipFill>
        <p:spPr>
          <a:xfrm>
            <a:off x="9799560" y="57456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Les rendez-vous de l’année</a:t>
            </a:r>
            <a:endParaRPr lang="en-US" sz="3600" b="0" strike="noStrike" spc="-1">
              <a:solidFill>
                <a:srgbClr val="000000"/>
              </a:solidFill>
              <a:latin typeface="Trebuchet MS"/>
            </a:endParaRPr>
          </a:p>
        </p:txBody>
      </p:sp>
      <p:pic>
        <p:nvPicPr>
          <p:cNvPr id="346" name="Espace réservé du contenu 3"/>
          <p:cNvPicPr/>
          <p:nvPr/>
        </p:nvPicPr>
        <p:blipFill>
          <a:blip r:embed="rId2"/>
          <a:stretch/>
        </p:blipFill>
        <p:spPr>
          <a:xfrm>
            <a:off x="1306440" y="1193760"/>
            <a:ext cx="9035640" cy="1623600"/>
          </a:xfrm>
          <a:prstGeom prst="rect">
            <a:avLst/>
          </a:prstGeom>
          <a:ln w="0">
            <a:noFill/>
          </a:ln>
        </p:spPr>
      </p:pic>
      <p:sp>
        <p:nvSpPr>
          <p:cNvPr id="347" name="ZoneTexte 4"/>
          <p:cNvSpPr/>
          <p:nvPr/>
        </p:nvSpPr>
        <p:spPr>
          <a:xfrm>
            <a:off x="1306440" y="3046320"/>
            <a:ext cx="10293120" cy="307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OpenSymbol"/>
              <a:buChar char="-"/>
            </a:pPr>
            <a:r>
              <a:rPr lang="fr-FR" sz="2800" b="0" strike="noStrike" spc="-1">
                <a:solidFill>
                  <a:srgbClr val="000000"/>
                </a:solidFill>
                <a:latin typeface="Trebuchet MS"/>
              </a:rPr>
              <a:t>La coupe du Monde de Rugby : les partenariats ROP &amp; UBJ / en classe / les rencontres…</a:t>
            </a:r>
            <a:endParaRPr lang="fr-FR" sz="2800" b="0" strike="noStrike" spc="-1">
              <a:solidFill>
                <a:srgbClr val="000000"/>
              </a:solidFill>
              <a:latin typeface="Arial"/>
            </a:endParaRPr>
          </a:p>
          <a:p>
            <a:pPr marL="285840" indent="-285840">
              <a:lnSpc>
                <a:spcPct val="100000"/>
              </a:lnSpc>
              <a:buClr>
                <a:srgbClr val="000000"/>
              </a:buClr>
              <a:buFont typeface="OpenSymbol"/>
              <a:buChar char="-"/>
            </a:pPr>
            <a:r>
              <a:rPr lang="fr-FR" sz="2800" b="0" strike="noStrike" spc="-1">
                <a:solidFill>
                  <a:srgbClr val="000000"/>
                </a:solidFill>
                <a:latin typeface="Trebuchet MS"/>
              </a:rPr>
              <a:t>Les JOP Paris 2024 : JNSS, semaine Olympique, JO, la labellisation…</a:t>
            </a:r>
            <a:endParaRPr lang="fr-FR" sz="2800" b="0" strike="noStrike" spc="-1">
              <a:solidFill>
                <a:srgbClr val="000000"/>
              </a:solidFill>
              <a:latin typeface="Arial"/>
            </a:endParaRPr>
          </a:p>
          <a:p>
            <a:pPr marL="285840" indent="-285840">
              <a:lnSpc>
                <a:spcPct val="100000"/>
              </a:lnSpc>
              <a:buClr>
                <a:srgbClr val="000000"/>
              </a:buClr>
              <a:buFont typeface="OpenSymbol"/>
              <a:buChar char="-"/>
            </a:pPr>
            <a:r>
              <a:rPr lang="fr-FR" sz="2800" b="0" strike="noStrike" spc="-1">
                <a:solidFill>
                  <a:srgbClr val="000000"/>
                </a:solidFill>
                <a:latin typeface="Trebuchet MS"/>
              </a:rPr>
              <a:t>Le SRAV &amp; le TAPV</a:t>
            </a:r>
            <a:endParaRPr lang="fr-FR" sz="2800" b="0" strike="noStrike" spc="-1">
              <a:solidFill>
                <a:srgbClr val="000000"/>
              </a:solidFill>
              <a:latin typeface="Arial"/>
            </a:endParaRPr>
          </a:p>
          <a:p>
            <a:pPr marL="285840" indent="-285840">
              <a:lnSpc>
                <a:spcPct val="100000"/>
              </a:lnSpc>
              <a:buClr>
                <a:srgbClr val="000000"/>
              </a:buClr>
              <a:buFont typeface="OpenSymbol"/>
              <a:buChar char="-"/>
            </a:pPr>
            <a:r>
              <a:rPr lang="fr-FR" sz="2800" b="0" strike="noStrike" spc="-1">
                <a:solidFill>
                  <a:srgbClr val="000000"/>
                </a:solidFill>
                <a:latin typeface="Trebuchet MS"/>
              </a:rPr>
              <a:t>Le projet descente de la Seugne en kayak</a:t>
            </a:r>
            <a:endParaRPr lang="fr-FR" sz="2800" b="0" strike="noStrike" spc="-1">
              <a:solidFill>
                <a:srgbClr val="000000"/>
              </a:solidFill>
              <a:latin typeface="Arial"/>
            </a:endParaRPr>
          </a:p>
          <a:p>
            <a:pPr marL="285840" indent="-285840">
              <a:lnSpc>
                <a:spcPct val="100000"/>
              </a:lnSpc>
              <a:buClr>
                <a:srgbClr val="000000"/>
              </a:buClr>
              <a:buFont typeface="OpenSymbol"/>
              <a:buChar char="-"/>
            </a:pPr>
            <a:r>
              <a:rPr lang="fr-FR" sz="2800" b="0" strike="noStrike" spc="-1">
                <a:solidFill>
                  <a:srgbClr val="000000"/>
                </a:solidFill>
                <a:latin typeface="Trebuchet MS"/>
              </a:rPr>
              <a:t>L’USEP</a:t>
            </a:r>
            <a:endParaRPr lang="fr-FR" sz="2800" b="0" strike="noStrike" spc="-1">
              <a:solidFill>
                <a:srgbClr val="000000"/>
              </a:solidFill>
              <a:latin typeface="Arial"/>
            </a:endParaRPr>
          </a:p>
        </p:txBody>
      </p:sp>
      <p:pic>
        <p:nvPicPr>
          <p:cNvPr id="348" name="Google Shape;222;gea3abf6790_0_25"/>
          <p:cNvPicPr/>
          <p:nvPr/>
        </p:nvPicPr>
        <p:blipFill>
          <a:blip r:embed="rId3"/>
          <a:stretch/>
        </p:blipFill>
        <p:spPr>
          <a:xfrm>
            <a:off x="9988200" y="595260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Parcours de la flamme</a:t>
            </a:r>
            <a:endParaRPr lang="en-US" sz="3600" b="0" strike="noStrike" spc="-1">
              <a:solidFill>
                <a:srgbClr val="000000"/>
              </a:solidFill>
              <a:latin typeface="Trebuchet MS"/>
            </a:endParaRPr>
          </a:p>
        </p:txBody>
      </p:sp>
      <p:pic>
        <p:nvPicPr>
          <p:cNvPr id="350" name="Image 3"/>
          <p:cNvPicPr/>
          <p:nvPr/>
        </p:nvPicPr>
        <p:blipFill>
          <a:blip r:embed="rId2"/>
          <a:stretch/>
        </p:blipFill>
        <p:spPr>
          <a:xfrm>
            <a:off x="32400" y="1471320"/>
            <a:ext cx="12126600" cy="3915000"/>
          </a:xfrm>
          <a:prstGeom prst="rect">
            <a:avLst/>
          </a:prstGeom>
          <a:ln w="0">
            <a:noFill/>
          </a:ln>
        </p:spPr>
      </p:pic>
      <p:pic>
        <p:nvPicPr>
          <p:cNvPr id="351" name="Picture 4" descr="Image"/>
          <p:cNvPicPr/>
          <p:nvPr/>
        </p:nvPicPr>
        <p:blipFill>
          <a:blip r:embed="rId3"/>
          <a:stretch/>
        </p:blipFill>
        <p:spPr>
          <a:xfrm>
            <a:off x="9345240" y="82800"/>
            <a:ext cx="1607400" cy="160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677160" y="1099800"/>
            <a:ext cx="9145080" cy="1463760"/>
          </a:xfrm>
          <a:prstGeom prst="rect">
            <a:avLst/>
          </a:prstGeom>
          <a:noFill/>
          <a:ln w="0">
            <a:noFill/>
          </a:ln>
        </p:spPr>
        <p:txBody>
          <a:bodyPr anchor="t">
            <a:normAutofit/>
          </a:bodyPr>
          <a:lstStyle/>
          <a:p>
            <a:pPr indent="0" algn="ctr">
              <a:lnSpc>
                <a:spcPct val="100000"/>
              </a:lnSpc>
              <a:buNone/>
            </a:pPr>
            <a:r>
              <a:rPr lang="fr-FR" sz="3600" b="0" strike="noStrike" spc="-1">
                <a:solidFill>
                  <a:schemeClr val="accent1"/>
                </a:solidFill>
                <a:latin typeface="Trebuchet MS"/>
              </a:rPr>
              <a:t>Favoriser un climat scolaire serein dans une école ouverte sur le monde : EAC: </a:t>
            </a:r>
            <a:endParaRPr lang="en-US" sz="3600" b="0" strike="noStrike" spc="-1">
              <a:solidFill>
                <a:srgbClr val="000000"/>
              </a:solidFill>
              <a:latin typeface="Trebuchet MS"/>
            </a:endParaRPr>
          </a:p>
        </p:txBody>
      </p:sp>
      <p:sp>
        <p:nvSpPr>
          <p:cNvPr id="353" name="PlaceHolder 2"/>
          <p:cNvSpPr>
            <a:spLocks noGrp="1"/>
          </p:cNvSpPr>
          <p:nvPr>
            <p:ph/>
          </p:nvPr>
        </p:nvSpPr>
        <p:spPr>
          <a:xfrm>
            <a:off x="677160" y="2160720"/>
            <a:ext cx="8596440" cy="3880440"/>
          </a:xfrm>
          <a:prstGeom prst="rect">
            <a:avLst/>
          </a:prstGeom>
          <a:noFill/>
          <a:ln w="0">
            <a:noFill/>
          </a:ln>
        </p:spPr>
        <p:txBody>
          <a:bodyPr anchor="t">
            <a:noAutofit/>
          </a:bodyPr>
          <a:lstStyle/>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nSpc>
                <a:spcPct val="100000"/>
              </a:lnSpc>
              <a:spcBef>
                <a:spcPts val="1001"/>
              </a:spcBef>
              <a:buNone/>
              <a:tabLst>
                <a:tab pos="0" algn="l"/>
              </a:tabLst>
            </a:pPr>
            <a:r>
              <a:rPr lang="fr-FR" sz="2000" b="0" i="1" strike="noStrike" spc="-1">
                <a:solidFill>
                  <a:srgbClr val="404040"/>
                </a:solidFill>
                <a:latin typeface="Trebuchet MS"/>
              </a:rPr>
              <a:t>Lutter contre les inégalités territoriales pour des parcours ambitieux : </a:t>
            </a:r>
            <a:endParaRPr lang="en-US" sz="2000" b="0" strike="noStrike" spc="-1">
              <a:solidFill>
                <a:srgbClr val="404040"/>
              </a:solidFill>
              <a:latin typeface="Trebuchet MS"/>
            </a:endParaRPr>
          </a:p>
          <a:p>
            <a:pPr indent="0">
              <a:lnSpc>
                <a:spcPct val="100000"/>
              </a:lnSpc>
              <a:spcBef>
                <a:spcPts val="1001"/>
              </a:spcBef>
              <a:buNone/>
              <a:tabLst>
                <a:tab pos="0" algn="l"/>
              </a:tabLst>
            </a:pPr>
            <a:endParaRPr lang="en-US" sz="2000" b="0" strike="noStrike" spc="-1">
              <a:solidFill>
                <a:srgbClr val="404040"/>
              </a:solidFill>
              <a:latin typeface="Trebuchet MS"/>
            </a:endParaRPr>
          </a:p>
          <a:p>
            <a:pPr indent="0" algn="ctr">
              <a:lnSpc>
                <a:spcPct val="100000"/>
              </a:lnSpc>
              <a:spcBef>
                <a:spcPts val="1001"/>
              </a:spcBef>
              <a:buNone/>
              <a:tabLst>
                <a:tab pos="0" algn="l"/>
              </a:tabLst>
            </a:pPr>
            <a:r>
              <a:rPr lang="fr-FR" sz="2000" b="0" i="1" strike="noStrike" spc="-1">
                <a:solidFill>
                  <a:srgbClr val="404040"/>
                </a:solidFill>
                <a:latin typeface="Trebuchet MS"/>
              </a:rPr>
              <a:t>rendre la culture accessible</a:t>
            </a:r>
            <a:endParaRPr lang="en-US" sz="2000" b="0" strike="noStrike" spc="-1">
              <a:solidFill>
                <a:srgbClr val="404040"/>
              </a:solidFill>
              <a:latin typeface="Trebuchet MS"/>
            </a:endParaRPr>
          </a:p>
        </p:txBody>
      </p:sp>
      <p:pic>
        <p:nvPicPr>
          <p:cNvPr id="354"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Ellipse 7"/>
          <p:cNvSpPr/>
          <p:nvPr/>
        </p:nvSpPr>
        <p:spPr>
          <a:xfrm>
            <a:off x="2400480" y="1134000"/>
            <a:ext cx="2309760" cy="23414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Pascale BOURDIER et Renaud BONNENFANT</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CPD EPS </a:t>
            </a:r>
            <a:endParaRPr lang="fr-FR" sz="1600" b="0" strike="noStrike" spc="-1">
              <a:solidFill>
                <a:srgbClr val="000000"/>
              </a:solidFill>
              <a:latin typeface="Arial"/>
            </a:endParaRPr>
          </a:p>
          <a:p>
            <a:pPr algn="ctr">
              <a:lnSpc>
                <a:spcPct val="100000"/>
              </a:lnSpc>
            </a:pPr>
            <a:endParaRPr lang="fr-FR" sz="1600" b="0" strike="noStrike" spc="-1">
              <a:solidFill>
                <a:srgbClr val="000000"/>
              </a:solidFill>
              <a:latin typeface="Arial"/>
            </a:endParaRPr>
          </a:p>
          <a:p>
            <a:pPr algn="ctr">
              <a:lnSpc>
                <a:spcPct val="100000"/>
              </a:lnSpc>
            </a:pPr>
            <a:r>
              <a:rPr lang="fr-FR" sz="1000" b="0" i="1" strike="noStrike" spc="-1">
                <a:solidFill>
                  <a:srgbClr val="000000"/>
                </a:solidFill>
                <a:latin typeface="Trebuchet MS"/>
              </a:rPr>
              <a:t>cpdeps17@ac-poitiers.fr</a:t>
            </a:r>
            <a:endParaRPr lang="fr-FR" sz="10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p:txBody>
      </p:sp>
      <p:sp>
        <p:nvSpPr>
          <p:cNvPr id="356" name="Ellipse 8"/>
          <p:cNvSpPr/>
          <p:nvPr/>
        </p:nvSpPr>
        <p:spPr>
          <a:xfrm>
            <a:off x="53280" y="3678120"/>
            <a:ext cx="2346480" cy="22928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Martine BEZAGU</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100" b="0" strike="noStrike" spc="-1">
                <a:solidFill>
                  <a:srgbClr val="000000"/>
                </a:solidFill>
                <a:latin typeface="Trebuchet MS"/>
              </a:rPr>
              <a:t>Coordinatrice départementale en action culturelle</a:t>
            </a:r>
            <a:endParaRPr lang="fr-FR" sz="1100" b="0" strike="noStrike" spc="-1">
              <a:solidFill>
                <a:srgbClr val="000000"/>
              </a:solidFill>
              <a:latin typeface="Arial"/>
            </a:endParaRPr>
          </a:p>
          <a:p>
            <a:pPr algn="ctr">
              <a:lnSpc>
                <a:spcPct val="100000"/>
              </a:lnSpc>
            </a:pPr>
            <a:r>
              <a:rPr lang="fr-FR" sz="1100" b="0" strike="noStrike" spc="-1">
                <a:solidFill>
                  <a:srgbClr val="000000"/>
                </a:solidFill>
                <a:latin typeface="Trebuchet MS"/>
              </a:rPr>
              <a:t>Mission départementale des arts et de la culture - premier et second degrés</a:t>
            </a:r>
            <a:endParaRPr lang="fr-FR" sz="1100" b="0" strike="noStrike" spc="-1">
              <a:solidFill>
                <a:srgbClr val="000000"/>
              </a:solidFill>
              <a:latin typeface="Arial"/>
            </a:endParaRPr>
          </a:p>
          <a:p>
            <a:pPr algn="ctr">
              <a:lnSpc>
                <a:spcPct val="100000"/>
              </a:lnSpc>
            </a:pPr>
            <a:r>
              <a:rPr lang="fr-FR" sz="1100" b="0" i="1" strike="noStrike" spc="-1">
                <a:solidFill>
                  <a:srgbClr val="000000"/>
                </a:solidFill>
                <a:latin typeface="Trebuchet MS"/>
              </a:rPr>
              <a:t>mdac1.ia17@ac-poitiers.fr</a:t>
            </a:r>
            <a:endParaRPr lang="fr-FR" sz="1100" b="0" strike="noStrike" spc="-1">
              <a:solidFill>
                <a:srgbClr val="000000"/>
              </a:solidFill>
              <a:latin typeface="Arial"/>
            </a:endParaRPr>
          </a:p>
        </p:txBody>
      </p:sp>
      <p:sp>
        <p:nvSpPr>
          <p:cNvPr id="357" name="Ellipse 9"/>
          <p:cNvSpPr/>
          <p:nvPr/>
        </p:nvSpPr>
        <p:spPr>
          <a:xfrm>
            <a:off x="9703440" y="3260880"/>
            <a:ext cx="2476800" cy="235800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Julie LAMY</a:t>
            </a:r>
            <a:endParaRPr lang="fr-FR" sz="1800" b="0" strike="noStrike" spc="-1">
              <a:solidFill>
                <a:srgbClr val="000000"/>
              </a:solidFill>
              <a:latin typeface="Arial"/>
            </a:endParaRPr>
          </a:p>
          <a:p>
            <a:pPr algn="ctr">
              <a:lnSpc>
                <a:spcPct val="100000"/>
              </a:lnSpc>
            </a:pPr>
            <a:r>
              <a:rPr lang="fr-FR" sz="1800" b="0" strike="noStrike" spc="-1">
                <a:solidFill>
                  <a:srgbClr val="000000"/>
                </a:solidFill>
                <a:latin typeface="Trebuchet MS"/>
              </a:rPr>
              <a:t>Chargée de mission départementale sciences &amp; EDD</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200" b="0" strike="noStrike" spc="-1">
                <a:solidFill>
                  <a:srgbClr val="000000"/>
                </a:solidFill>
                <a:latin typeface="Trebuchet MS"/>
              </a:rPr>
              <a:t>Julie.Lamy@ac-poitiers.fr</a:t>
            </a:r>
            <a:endParaRPr lang="fr-FR" sz="1200" b="0" strike="noStrike" spc="-1">
              <a:solidFill>
                <a:srgbClr val="000000"/>
              </a:solidFill>
              <a:latin typeface="Arial"/>
            </a:endParaRPr>
          </a:p>
        </p:txBody>
      </p:sp>
      <p:sp>
        <p:nvSpPr>
          <p:cNvPr id="358" name="Rectangle 10"/>
          <p:cNvSpPr/>
          <p:nvPr/>
        </p:nvSpPr>
        <p:spPr>
          <a:xfrm>
            <a:off x="565560" y="136800"/>
            <a:ext cx="10789560" cy="618480"/>
          </a:xfrm>
          <a:prstGeom prst="rect">
            <a:avLst/>
          </a:prstGeom>
          <a:solidFill>
            <a:schemeClr val="accent5">
              <a:lumMod val="40000"/>
              <a:lumOff val="6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200" b="1" strike="noStrike" spc="-1">
                <a:solidFill>
                  <a:srgbClr val="7030A0"/>
                </a:solidFill>
                <a:latin typeface="Trebuchet MS"/>
              </a:rPr>
              <a:t>Conseillères Pédagogiques Départementales </a:t>
            </a:r>
            <a:endParaRPr lang="fr-FR" sz="2200" b="0" strike="noStrike" spc="-1">
              <a:solidFill>
                <a:srgbClr val="000000"/>
              </a:solidFill>
              <a:latin typeface="Arial"/>
            </a:endParaRPr>
          </a:p>
          <a:p>
            <a:pPr algn="ctr">
              <a:lnSpc>
                <a:spcPct val="100000"/>
              </a:lnSpc>
            </a:pPr>
            <a:r>
              <a:rPr lang="fr-FR" sz="2200" b="1" i="1" strike="noStrike" spc="-1">
                <a:solidFill>
                  <a:srgbClr val="7030A0"/>
                </a:solidFill>
                <a:latin typeface="Trebuchet MS"/>
              </a:rPr>
              <a:t>Secteur SUD</a:t>
            </a:r>
            <a:endParaRPr lang="fr-FR" sz="2200" b="0" strike="noStrike" spc="-1">
              <a:solidFill>
                <a:srgbClr val="000000"/>
              </a:solidFill>
              <a:latin typeface="Arial"/>
            </a:endParaRPr>
          </a:p>
        </p:txBody>
      </p:sp>
      <p:pic>
        <p:nvPicPr>
          <p:cNvPr id="359" name="Image 2"/>
          <p:cNvPicPr/>
          <p:nvPr/>
        </p:nvPicPr>
        <p:blipFill>
          <a:blip r:embed="rId2"/>
          <a:stretch/>
        </p:blipFill>
        <p:spPr>
          <a:xfrm>
            <a:off x="317880" y="1392480"/>
            <a:ext cx="1862640" cy="2171520"/>
          </a:xfrm>
          <a:prstGeom prst="rect">
            <a:avLst/>
          </a:prstGeom>
          <a:ln w="0">
            <a:noFill/>
          </a:ln>
        </p:spPr>
      </p:pic>
      <p:pic>
        <p:nvPicPr>
          <p:cNvPr id="360" name="Image 1"/>
          <p:cNvPicPr/>
          <p:nvPr/>
        </p:nvPicPr>
        <p:blipFill>
          <a:blip r:embed="rId3"/>
          <a:stretch/>
        </p:blipFill>
        <p:spPr>
          <a:xfrm>
            <a:off x="9833760" y="902520"/>
            <a:ext cx="2216520" cy="2211840"/>
          </a:xfrm>
          <a:prstGeom prst="rect">
            <a:avLst/>
          </a:prstGeom>
          <a:ln w="0">
            <a:noFill/>
          </a:ln>
        </p:spPr>
      </p:pic>
      <p:sp>
        <p:nvSpPr>
          <p:cNvPr id="361" name="Ellipse 11"/>
          <p:cNvSpPr/>
          <p:nvPr/>
        </p:nvSpPr>
        <p:spPr>
          <a:xfrm>
            <a:off x="2534400" y="4522680"/>
            <a:ext cx="2175840" cy="219312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Nathalie LENZI</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CPD TICE</a:t>
            </a:r>
            <a:endParaRPr lang="fr-FR" sz="1600" b="0" strike="noStrike" spc="-1">
              <a:solidFill>
                <a:srgbClr val="000000"/>
              </a:solidFill>
              <a:latin typeface="Arial"/>
            </a:endParaRPr>
          </a:p>
          <a:p>
            <a:pPr algn="ctr">
              <a:lnSpc>
                <a:spcPct val="100000"/>
              </a:lnSpc>
            </a:pPr>
            <a:endParaRPr lang="fr-FR" sz="1600" b="0" strike="noStrike" spc="-1">
              <a:solidFill>
                <a:srgbClr val="000000"/>
              </a:solidFill>
              <a:latin typeface="Arial"/>
            </a:endParaRPr>
          </a:p>
          <a:p>
            <a:pPr algn="ctr">
              <a:lnSpc>
                <a:spcPct val="100000"/>
              </a:lnSpc>
            </a:pPr>
            <a:r>
              <a:rPr lang="fr-FR" sz="1200" b="0" i="1" strike="noStrike" spc="-1">
                <a:solidFill>
                  <a:srgbClr val="000000"/>
                </a:solidFill>
                <a:latin typeface="Trebuchet MS"/>
              </a:rPr>
              <a:t>nathalie.lenzi1@ac-poitiers.fr</a:t>
            </a:r>
            <a:endParaRPr lang="fr-FR" sz="1200" b="0" strike="noStrike" spc="-1">
              <a:solidFill>
                <a:srgbClr val="000000"/>
              </a:solidFill>
              <a:latin typeface="Arial"/>
            </a:endParaRPr>
          </a:p>
        </p:txBody>
      </p:sp>
      <p:sp>
        <p:nvSpPr>
          <p:cNvPr id="362" name="Ellipse 12"/>
          <p:cNvSpPr/>
          <p:nvPr/>
        </p:nvSpPr>
        <p:spPr>
          <a:xfrm>
            <a:off x="4710600" y="3114720"/>
            <a:ext cx="2583720" cy="250416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Fanny LAFAYSSE</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RFD</a:t>
            </a:r>
            <a:endParaRPr lang="fr-FR" sz="1600" b="0" strike="noStrike" spc="-1">
              <a:solidFill>
                <a:srgbClr val="000000"/>
              </a:solidFill>
              <a:latin typeface="Arial"/>
            </a:endParaRPr>
          </a:p>
          <a:p>
            <a:pPr algn="ctr">
              <a:lnSpc>
                <a:spcPct val="100000"/>
              </a:lnSpc>
            </a:pPr>
            <a:r>
              <a:rPr lang="fr-FR" sz="1400" b="0" i="1" strike="noStrike" spc="-1">
                <a:solidFill>
                  <a:srgbClr val="000000"/>
                </a:solidFill>
                <a:latin typeface="Trebuchet MS"/>
              </a:rPr>
              <a:t>Référent Français </a:t>
            </a:r>
            <a:endParaRPr lang="fr-FR" sz="14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000" b="0" strike="noStrike" spc="-1">
                <a:solidFill>
                  <a:srgbClr val="000000"/>
                </a:solidFill>
                <a:latin typeface="Trebuchet MS"/>
              </a:rPr>
              <a:t>Fanny.Mannat1@ac-poitiers.fr</a:t>
            </a:r>
            <a:endParaRPr lang="fr-FR" sz="1000" b="0" strike="noStrike" spc="-1">
              <a:solidFill>
                <a:srgbClr val="000000"/>
              </a:solidFill>
              <a:latin typeface="Arial"/>
            </a:endParaRPr>
          </a:p>
        </p:txBody>
      </p:sp>
      <p:pic>
        <p:nvPicPr>
          <p:cNvPr id="363" name="Image 3"/>
          <p:cNvPicPr/>
          <p:nvPr/>
        </p:nvPicPr>
        <p:blipFill>
          <a:blip r:embed="rId4"/>
          <a:stretch/>
        </p:blipFill>
        <p:spPr>
          <a:xfrm rot="5400000">
            <a:off x="4925880" y="1208160"/>
            <a:ext cx="2129760" cy="1599840"/>
          </a:xfrm>
          <a:prstGeom prst="rect">
            <a:avLst/>
          </a:prstGeom>
          <a:ln w="0">
            <a:noFill/>
          </a:ln>
        </p:spPr>
      </p:pic>
      <p:sp>
        <p:nvSpPr>
          <p:cNvPr id="364" name="Ellipse 13"/>
          <p:cNvSpPr/>
          <p:nvPr/>
        </p:nvSpPr>
        <p:spPr>
          <a:xfrm>
            <a:off x="6954480" y="872640"/>
            <a:ext cx="2529000" cy="256752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Olivier ROUSSEL</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400" b="0" i="1" strike="noStrike" spc="-1">
                <a:solidFill>
                  <a:srgbClr val="000000"/>
                </a:solidFill>
                <a:latin typeface="Trebuchet MS"/>
              </a:rPr>
              <a:t>CPD Ecole Maternelle</a:t>
            </a:r>
            <a:endParaRPr lang="fr-FR" sz="1400" b="0" strike="noStrike" spc="-1">
              <a:solidFill>
                <a:srgbClr val="000000"/>
              </a:solidFill>
              <a:latin typeface="Arial"/>
            </a:endParaRPr>
          </a:p>
          <a:p>
            <a:pPr algn="ctr">
              <a:lnSpc>
                <a:spcPct val="100000"/>
              </a:lnSpc>
            </a:pPr>
            <a:endParaRPr lang="fr-FR" sz="1600" b="0" strike="noStrike" spc="-1">
              <a:solidFill>
                <a:srgbClr val="000000"/>
              </a:solidFill>
              <a:latin typeface="Arial"/>
            </a:endParaRPr>
          </a:p>
          <a:p>
            <a:pPr algn="ctr">
              <a:lnSpc>
                <a:spcPct val="100000"/>
              </a:lnSpc>
            </a:pPr>
            <a:r>
              <a:rPr lang="fr-FR" sz="1000" b="0" i="1" strike="noStrike" spc="-1">
                <a:solidFill>
                  <a:srgbClr val="000000"/>
                </a:solidFill>
                <a:latin typeface="Trebuchet MS"/>
              </a:rPr>
              <a:t>Olivier.roussel@ac-poitiers.fr</a:t>
            </a:r>
            <a:endParaRPr lang="fr-FR" sz="1000" b="0" strike="noStrike" spc="-1">
              <a:solidFill>
                <a:srgbClr val="000000"/>
              </a:solidFill>
              <a:latin typeface="Arial"/>
            </a:endParaRPr>
          </a:p>
        </p:txBody>
      </p:sp>
      <p:pic>
        <p:nvPicPr>
          <p:cNvPr id="365" name="Image 4"/>
          <p:cNvPicPr/>
          <p:nvPr/>
        </p:nvPicPr>
        <p:blipFill>
          <a:blip r:embed="rId5"/>
          <a:stretch/>
        </p:blipFill>
        <p:spPr>
          <a:xfrm>
            <a:off x="7514280" y="3688200"/>
            <a:ext cx="1704960" cy="2282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ZoneTexte 3"/>
          <p:cNvSpPr/>
          <p:nvPr/>
        </p:nvSpPr>
        <p:spPr>
          <a:xfrm>
            <a:off x="735120" y="914400"/>
            <a:ext cx="10001520" cy="58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fr-FR" sz="3600" b="0" strike="noStrike" spc="-1">
              <a:solidFill>
                <a:srgbClr val="000000"/>
              </a:solidFill>
              <a:latin typeface="Arial"/>
            </a:endParaRPr>
          </a:p>
          <a:p>
            <a:pPr algn="ctr">
              <a:lnSpc>
                <a:spcPct val="100000"/>
              </a:lnSpc>
            </a:pPr>
            <a:r>
              <a:rPr lang="fr-FR" sz="3600" b="0" strike="noStrike" spc="-1">
                <a:solidFill>
                  <a:srgbClr val="00B0F0"/>
                </a:solidFill>
                <a:latin typeface="Trebuchet MS"/>
              </a:rPr>
              <a:t>Présentation de l’équipe de circonscription</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285840" indent="-285840">
              <a:lnSpc>
                <a:spcPct val="100000"/>
              </a:lnSpc>
              <a:buClr>
                <a:srgbClr val="00B0F0"/>
              </a:buClr>
              <a:buFont typeface="Wingdings" charset="2"/>
              <a:buChar char=""/>
            </a:pPr>
            <a:r>
              <a:rPr lang="fr-FR" sz="1800" b="0" strike="noStrike" spc="-1">
                <a:solidFill>
                  <a:srgbClr val="000000"/>
                </a:solidFill>
                <a:latin typeface="Trebuchet MS"/>
              </a:rPr>
              <a:t>Personne ressource:</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nSpc>
                <a:spcPct val="100000"/>
              </a:lnSpc>
            </a:pPr>
            <a:endParaRPr lang="fr-FR" sz="3600" b="0" strike="noStrike" spc="-1">
              <a:solidFill>
                <a:srgbClr val="000000"/>
              </a:solidFill>
              <a:latin typeface="Arial"/>
            </a:endParaRPr>
          </a:p>
          <a:p>
            <a:pP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p:txBody>
      </p:sp>
      <p:pic>
        <p:nvPicPr>
          <p:cNvPr id="239" name="Espace réservé du contenu 3"/>
          <p:cNvPicPr/>
          <p:nvPr/>
        </p:nvPicPr>
        <p:blipFill>
          <a:blip r:embed="rId2"/>
          <a:stretch/>
        </p:blipFill>
        <p:spPr>
          <a:xfrm>
            <a:off x="30960" y="3070440"/>
            <a:ext cx="12129480" cy="3093120"/>
          </a:xfrm>
          <a:prstGeom prst="rect">
            <a:avLst/>
          </a:prstGeom>
          <a:ln w="0">
            <a:noFill/>
          </a:ln>
        </p:spPr>
      </p:pic>
      <p:pic>
        <p:nvPicPr>
          <p:cNvPr id="240" name="Google Shape;222;gea3abf6790_0_25"/>
          <p:cNvPicPr/>
          <p:nvPr/>
        </p:nvPicPr>
        <p:blipFill>
          <a:blip r:embed="rId3"/>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5"/>
          <p:cNvSpPr/>
          <p:nvPr/>
        </p:nvSpPr>
        <p:spPr>
          <a:xfrm>
            <a:off x="562680" y="6372720"/>
            <a:ext cx="11394360" cy="281160"/>
          </a:xfrm>
          <a:prstGeom prst="rect">
            <a:avLst/>
          </a:prstGeom>
          <a:solidFill>
            <a:srgbClr val="5FCBEF"/>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000" b="1" strike="noStrike" spc="-1">
                <a:solidFill>
                  <a:schemeClr val="accent2">
                    <a:lumMod val="75000"/>
                  </a:schemeClr>
                </a:solidFill>
                <a:latin typeface="Trebuchet MS"/>
              </a:rPr>
              <a:t>Belle rentrée à tous!</a:t>
            </a:r>
            <a:endParaRPr lang="fr-FR" sz="2000" b="0" strike="noStrike" spc="-1">
              <a:solidFill>
                <a:srgbClr val="000000"/>
              </a:solidFill>
              <a:latin typeface="Arial"/>
            </a:endParaRPr>
          </a:p>
        </p:txBody>
      </p:sp>
      <p:sp>
        <p:nvSpPr>
          <p:cNvPr id="367" name="Ellipse 6"/>
          <p:cNvSpPr/>
          <p:nvPr/>
        </p:nvSpPr>
        <p:spPr>
          <a:xfrm>
            <a:off x="154800" y="3558960"/>
            <a:ext cx="2700720" cy="25880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Sabrina LACOSTE MASSON</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CPD Arts Plastiques</a:t>
            </a:r>
            <a:endParaRPr lang="fr-FR" sz="16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100" b="0" strike="noStrike" spc="-1">
                <a:solidFill>
                  <a:srgbClr val="000000"/>
                </a:solidFill>
                <a:latin typeface="Trebuchet MS"/>
              </a:rPr>
              <a:t>Sabrina.lacoste@ac-poitiers.fr</a:t>
            </a:r>
            <a:endParaRPr lang="fr-FR" sz="1100" b="0" strike="noStrike" spc="-1">
              <a:solidFill>
                <a:srgbClr val="000000"/>
              </a:solidFill>
              <a:latin typeface="Arial"/>
            </a:endParaRPr>
          </a:p>
        </p:txBody>
      </p:sp>
      <p:sp>
        <p:nvSpPr>
          <p:cNvPr id="368" name="Ellipse 7"/>
          <p:cNvSpPr/>
          <p:nvPr/>
        </p:nvSpPr>
        <p:spPr>
          <a:xfrm>
            <a:off x="3177000" y="3558960"/>
            <a:ext cx="2714760" cy="25880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Amélie RIDOUARD</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CPD Langues Vivantes</a:t>
            </a:r>
            <a:endParaRPr lang="fr-FR" sz="16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100" b="0" strike="noStrike" spc="-1">
                <a:solidFill>
                  <a:srgbClr val="000000"/>
                </a:solidFill>
                <a:latin typeface="Trebuchet MS"/>
              </a:rPr>
              <a:t>Valerie.merkel@ac-poitiers.fr</a:t>
            </a:r>
            <a:endParaRPr lang="fr-FR" sz="1100" b="0" strike="noStrike" spc="-1">
              <a:solidFill>
                <a:srgbClr val="000000"/>
              </a:solidFill>
              <a:latin typeface="Arial"/>
            </a:endParaRPr>
          </a:p>
        </p:txBody>
      </p:sp>
      <p:sp>
        <p:nvSpPr>
          <p:cNvPr id="369" name="Ellipse 8"/>
          <p:cNvSpPr/>
          <p:nvPr/>
        </p:nvSpPr>
        <p:spPr>
          <a:xfrm>
            <a:off x="6260040" y="3558960"/>
            <a:ext cx="2714760" cy="25880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Céline ISCHAN</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CPD Education Musicale</a:t>
            </a:r>
            <a:endParaRPr lang="fr-FR" sz="16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200" b="0" strike="noStrike" spc="-1">
                <a:solidFill>
                  <a:srgbClr val="000000"/>
                </a:solidFill>
                <a:latin typeface="Trebuchet MS"/>
              </a:rPr>
              <a:t>Celine.ischan@ac-poitiers.fr</a:t>
            </a:r>
            <a:endParaRPr lang="fr-FR" sz="1200" b="0" strike="noStrike" spc="-1">
              <a:solidFill>
                <a:srgbClr val="000000"/>
              </a:solidFill>
              <a:latin typeface="Arial"/>
            </a:endParaRPr>
          </a:p>
        </p:txBody>
      </p:sp>
      <p:sp>
        <p:nvSpPr>
          <p:cNvPr id="370" name="Ellipse 9"/>
          <p:cNvSpPr/>
          <p:nvPr/>
        </p:nvSpPr>
        <p:spPr>
          <a:xfrm>
            <a:off x="9242640" y="3558960"/>
            <a:ext cx="2714760" cy="2588040"/>
          </a:xfrm>
          <a:prstGeom prst="ellipse">
            <a:avLst/>
          </a:prstGeom>
          <a:solidFill>
            <a:schemeClr val="accent6">
              <a:lumMod val="60000"/>
              <a:lumOff val="4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Trebuchet MS"/>
              </a:rPr>
              <a:t>Elodie VOVARD</a:t>
            </a:r>
            <a:endParaRPr lang="fr-FR" sz="18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600" b="0" i="1" strike="noStrike" spc="-1">
                <a:solidFill>
                  <a:srgbClr val="000000"/>
                </a:solidFill>
                <a:latin typeface="Trebuchet MS"/>
              </a:rPr>
              <a:t>RMD</a:t>
            </a:r>
            <a:endParaRPr lang="fr-FR" sz="1600" b="0" strike="noStrike" spc="-1">
              <a:solidFill>
                <a:srgbClr val="000000"/>
              </a:solidFill>
              <a:latin typeface="Arial"/>
            </a:endParaRPr>
          </a:p>
          <a:p>
            <a:pPr algn="ctr">
              <a:lnSpc>
                <a:spcPct val="100000"/>
              </a:lnSpc>
            </a:pPr>
            <a:r>
              <a:rPr lang="fr-FR" sz="1400" b="0" i="1" strike="noStrike" spc="-1">
                <a:solidFill>
                  <a:srgbClr val="000000"/>
                </a:solidFill>
                <a:latin typeface="Trebuchet MS"/>
              </a:rPr>
              <a:t>Référent mathématiques </a:t>
            </a:r>
            <a:endParaRPr lang="fr-FR" sz="1400" b="0" strike="noStrike" spc="-1">
              <a:solidFill>
                <a:srgbClr val="000000"/>
              </a:solidFill>
              <a:latin typeface="Arial"/>
            </a:endParaRPr>
          </a:p>
          <a:p>
            <a:pPr algn="ctr">
              <a:lnSpc>
                <a:spcPct val="100000"/>
              </a:lnSpc>
            </a:pPr>
            <a:endParaRPr lang="fr-FR" sz="1200" b="0" strike="noStrike" spc="-1">
              <a:solidFill>
                <a:srgbClr val="000000"/>
              </a:solidFill>
              <a:latin typeface="Arial"/>
            </a:endParaRPr>
          </a:p>
          <a:p>
            <a:pPr algn="ctr">
              <a:lnSpc>
                <a:spcPct val="100000"/>
              </a:lnSpc>
            </a:pPr>
            <a:r>
              <a:rPr lang="fr-FR" sz="1100" b="0" strike="noStrike" spc="-1">
                <a:solidFill>
                  <a:srgbClr val="000000"/>
                </a:solidFill>
                <a:latin typeface="Trebuchet MS"/>
              </a:rPr>
              <a:t>Elodie.vovard@ac-poitiers.fr</a:t>
            </a:r>
            <a:endParaRPr lang="fr-FR" sz="1100" b="0" strike="noStrike" spc="-1">
              <a:solidFill>
                <a:srgbClr val="000000"/>
              </a:solidFill>
              <a:latin typeface="Arial"/>
            </a:endParaRPr>
          </a:p>
        </p:txBody>
      </p:sp>
      <p:sp>
        <p:nvSpPr>
          <p:cNvPr id="371" name="Rectangle 10"/>
          <p:cNvSpPr/>
          <p:nvPr/>
        </p:nvSpPr>
        <p:spPr>
          <a:xfrm>
            <a:off x="565560" y="136800"/>
            <a:ext cx="10789560" cy="618480"/>
          </a:xfrm>
          <a:prstGeom prst="rect">
            <a:avLst/>
          </a:prstGeom>
          <a:solidFill>
            <a:schemeClr val="accent5">
              <a:lumMod val="40000"/>
              <a:lumOff val="60000"/>
            </a:schemeClr>
          </a:solidFill>
          <a:ln cap="rnd">
            <a:solidFill>
              <a:srgbClr val="4696B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200" b="1" strike="noStrike" spc="-1">
                <a:solidFill>
                  <a:srgbClr val="7030A0"/>
                </a:solidFill>
                <a:latin typeface="Trebuchet MS"/>
              </a:rPr>
              <a:t>Conseillères Pédagogiques Départementales </a:t>
            </a:r>
            <a:endParaRPr lang="fr-FR" sz="2200" b="0" strike="noStrike" spc="-1">
              <a:solidFill>
                <a:srgbClr val="000000"/>
              </a:solidFill>
              <a:latin typeface="Arial"/>
            </a:endParaRPr>
          </a:p>
          <a:p>
            <a:pPr algn="ctr">
              <a:lnSpc>
                <a:spcPct val="100000"/>
              </a:lnSpc>
            </a:pPr>
            <a:r>
              <a:rPr lang="fr-FR" sz="2200" b="1" i="1" strike="noStrike" spc="-1">
                <a:solidFill>
                  <a:srgbClr val="7030A0"/>
                </a:solidFill>
                <a:latin typeface="Trebuchet MS"/>
              </a:rPr>
              <a:t>Secteur SUD</a:t>
            </a:r>
            <a:endParaRPr lang="fr-FR" sz="2200" b="0" strike="noStrike" spc="-1">
              <a:solidFill>
                <a:srgbClr val="000000"/>
              </a:solidFill>
              <a:latin typeface="Arial"/>
            </a:endParaRPr>
          </a:p>
        </p:txBody>
      </p:sp>
      <p:pic>
        <p:nvPicPr>
          <p:cNvPr id="372" name="Image 1"/>
          <p:cNvPicPr/>
          <p:nvPr/>
        </p:nvPicPr>
        <p:blipFill>
          <a:blip r:embed="rId2"/>
          <a:stretch/>
        </p:blipFill>
        <p:spPr>
          <a:xfrm>
            <a:off x="417960" y="868320"/>
            <a:ext cx="2199960" cy="2577600"/>
          </a:xfrm>
          <a:prstGeom prst="rect">
            <a:avLst/>
          </a:prstGeom>
          <a:ln w="0">
            <a:noFill/>
          </a:ln>
        </p:spPr>
      </p:pic>
      <p:pic>
        <p:nvPicPr>
          <p:cNvPr id="373" name="Image 3"/>
          <p:cNvPicPr/>
          <p:nvPr/>
        </p:nvPicPr>
        <p:blipFill>
          <a:blip r:embed="rId3"/>
          <a:stretch/>
        </p:blipFill>
        <p:spPr>
          <a:xfrm>
            <a:off x="6544440" y="868320"/>
            <a:ext cx="2050560" cy="2577600"/>
          </a:xfrm>
          <a:prstGeom prst="rect">
            <a:avLst/>
          </a:prstGeom>
          <a:ln w="0">
            <a:noFill/>
          </a:ln>
        </p:spPr>
      </p:pic>
      <p:pic>
        <p:nvPicPr>
          <p:cNvPr id="374" name="Image 4"/>
          <p:cNvPicPr/>
          <p:nvPr/>
        </p:nvPicPr>
        <p:blipFill>
          <a:blip r:embed="rId4"/>
          <a:stretch/>
        </p:blipFill>
        <p:spPr>
          <a:xfrm>
            <a:off x="9558000" y="868320"/>
            <a:ext cx="2083680" cy="2577600"/>
          </a:xfrm>
          <a:prstGeom prst="rect">
            <a:avLst/>
          </a:prstGeom>
          <a:ln w="0">
            <a:noFill/>
          </a:ln>
        </p:spPr>
      </p:pic>
      <p:pic>
        <p:nvPicPr>
          <p:cNvPr id="375" name="Image 11"/>
          <p:cNvPicPr/>
          <p:nvPr/>
        </p:nvPicPr>
        <p:blipFill>
          <a:blip r:embed="rId5"/>
          <a:stretch/>
        </p:blipFill>
        <p:spPr>
          <a:xfrm>
            <a:off x="3463200" y="868320"/>
            <a:ext cx="2241360" cy="2540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Image 1"/>
          <p:cNvPicPr/>
          <p:nvPr/>
        </p:nvPicPr>
        <p:blipFill>
          <a:blip r:embed="rId2"/>
          <a:stretch/>
        </p:blipFill>
        <p:spPr>
          <a:xfrm>
            <a:off x="1721880" y="493560"/>
            <a:ext cx="8166240" cy="5925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 1"/>
          <p:cNvPicPr/>
          <p:nvPr/>
        </p:nvPicPr>
        <p:blipFill>
          <a:blip r:embed="rId2"/>
          <a:stretch/>
        </p:blipFill>
        <p:spPr>
          <a:xfrm>
            <a:off x="1060560" y="423360"/>
            <a:ext cx="8618760" cy="6183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Image 1"/>
          <p:cNvPicPr/>
          <p:nvPr/>
        </p:nvPicPr>
        <p:blipFill>
          <a:blip r:embed="rId2"/>
          <a:stretch/>
        </p:blipFill>
        <p:spPr>
          <a:xfrm>
            <a:off x="677160" y="204840"/>
            <a:ext cx="8962920" cy="6540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 1"/>
          <p:cNvPicPr/>
          <p:nvPr/>
        </p:nvPicPr>
        <p:blipFill>
          <a:blip r:embed="rId2"/>
          <a:stretch/>
        </p:blipFill>
        <p:spPr>
          <a:xfrm>
            <a:off x="910440" y="234000"/>
            <a:ext cx="8781840" cy="6344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Image 1"/>
          <p:cNvPicPr/>
          <p:nvPr/>
        </p:nvPicPr>
        <p:blipFill>
          <a:blip r:embed="rId2"/>
          <a:stretch/>
        </p:blipFill>
        <p:spPr>
          <a:xfrm>
            <a:off x="918360" y="267840"/>
            <a:ext cx="8748000" cy="6584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Image 1"/>
          <p:cNvPicPr/>
          <p:nvPr/>
        </p:nvPicPr>
        <p:blipFill>
          <a:blip r:embed="rId2"/>
          <a:stretch/>
        </p:blipFill>
        <p:spPr>
          <a:xfrm>
            <a:off x="965880" y="484560"/>
            <a:ext cx="9079200" cy="6196320"/>
          </a:xfrm>
          <a:prstGeom prst="rect">
            <a:avLst/>
          </a:prstGeom>
          <a:ln w="0">
            <a:noFill/>
          </a:ln>
        </p:spPr>
      </p:pic>
      <p:sp>
        <p:nvSpPr>
          <p:cNvPr id="382" name="Rectangle 2"/>
          <p:cNvSpPr/>
          <p:nvPr/>
        </p:nvSpPr>
        <p:spPr>
          <a:xfrm>
            <a:off x="3048120" y="3105720"/>
            <a:ext cx="60955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rgbClr val="000000"/>
                </a:solidFill>
                <a:latin typeface="Trebuchet MS"/>
              </a:rPr>
              <a:t>Améliorer les résultats des élèves en matière d’apprentissages fondamentaux</a:t>
            </a: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846" y="731521"/>
            <a:ext cx="9453153" cy="1541416"/>
          </a:xfrm>
        </p:spPr>
        <p:txBody>
          <a:bodyPr>
            <a:normAutofit fontScale="90000"/>
          </a:bodyPr>
          <a:lstStyle/>
          <a:p>
            <a:r>
              <a:rPr lang="fr-FR" b="1" dirty="0" smtClean="0">
                <a:solidFill>
                  <a:schemeClr val="accent1">
                    <a:lumMod val="75000"/>
                  </a:schemeClr>
                </a:solidFill>
              </a:rPr>
              <a:t/>
            </a:r>
            <a:br>
              <a:rPr lang="fr-FR" b="1" dirty="0" smtClean="0">
                <a:solidFill>
                  <a:schemeClr val="accent1">
                    <a:lumMod val="75000"/>
                  </a:schemeClr>
                </a:solidFill>
              </a:rPr>
            </a:br>
            <a:r>
              <a:rPr lang="fr-FR" b="1" dirty="0">
                <a:solidFill>
                  <a:schemeClr val="accent1">
                    <a:lumMod val="75000"/>
                  </a:schemeClr>
                </a:solidFill>
              </a:rPr>
              <a:t/>
            </a:r>
            <a:br>
              <a:rPr lang="fr-FR" b="1" dirty="0">
                <a:solidFill>
                  <a:schemeClr val="accent1">
                    <a:lumMod val="75000"/>
                  </a:schemeClr>
                </a:solidFill>
              </a:rPr>
            </a:br>
            <a:r>
              <a:rPr lang="fr-FR" b="1" dirty="0" smtClean="0">
                <a:solidFill>
                  <a:schemeClr val="accent1">
                    <a:lumMod val="75000"/>
                  </a:schemeClr>
                </a:solidFill>
              </a:rPr>
              <a:t/>
            </a:r>
            <a:br>
              <a:rPr lang="fr-FR" b="1" dirty="0" smtClean="0">
                <a:solidFill>
                  <a:schemeClr val="accent1">
                    <a:lumMod val="75000"/>
                  </a:schemeClr>
                </a:solidFill>
              </a:rPr>
            </a:br>
            <a:r>
              <a:rPr lang="fr-FR" b="1" dirty="0" smtClean="0">
                <a:solidFill>
                  <a:schemeClr val="accent1">
                    <a:lumMod val="75000"/>
                  </a:schemeClr>
                </a:solidFill>
              </a:rPr>
              <a:t/>
            </a:r>
            <a:br>
              <a:rPr lang="fr-FR" b="1" dirty="0" smtClean="0">
                <a:solidFill>
                  <a:schemeClr val="accent1">
                    <a:lumMod val="75000"/>
                  </a:schemeClr>
                </a:solidFill>
              </a:rPr>
            </a:br>
            <a:r>
              <a:rPr lang="fr-FR" b="1" dirty="0" smtClean="0">
                <a:solidFill>
                  <a:schemeClr val="accent1">
                    <a:lumMod val="75000"/>
                  </a:schemeClr>
                </a:solidFill>
              </a:rPr>
              <a:t>Les LVE en 2023-2024</a:t>
            </a:r>
            <a:r>
              <a:rPr lang="fr-FR" b="1" dirty="0">
                <a:solidFill>
                  <a:schemeClr val="accent1">
                    <a:lumMod val="75000"/>
                  </a:schemeClr>
                </a:solidFill>
              </a:rPr>
              <a:t/>
            </a:r>
            <a:br>
              <a:rPr lang="fr-FR" b="1" dirty="0">
                <a:solidFill>
                  <a:schemeClr val="accent1">
                    <a:lumMod val="75000"/>
                  </a:schemeClr>
                </a:solidFill>
              </a:rPr>
            </a:br>
            <a:endParaRPr lang="fr-FR" b="1" dirty="0">
              <a:solidFill>
                <a:schemeClr val="accent1">
                  <a:lumMod val="75000"/>
                </a:schemeClr>
              </a:solidFill>
            </a:endParaRPr>
          </a:p>
        </p:txBody>
      </p:sp>
      <p:sp>
        <p:nvSpPr>
          <p:cNvPr id="3" name="Sous-titre 2"/>
          <p:cNvSpPr>
            <a:spLocks noGrp="1"/>
          </p:cNvSpPr>
          <p:nvPr>
            <p:ph type="subTitle" idx="1"/>
          </p:nvPr>
        </p:nvSpPr>
        <p:spPr/>
        <p:txBody>
          <a:bodyPr/>
          <a:lstStyle/>
          <a:p>
            <a:endParaRPr lang="fr-FR" dirty="0"/>
          </a:p>
        </p:txBody>
      </p:sp>
      <p:pic>
        <p:nvPicPr>
          <p:cNvPr id="6" name="Image 5" descr="Fichier:Logo Charente Maritime.svg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220" y="1848334"/>
            <a:ext cx="4306130" cy="4212830"/>
          </a:xfrm>
          <a:prstGeom prst="rect">
            <a:avLst/>
          </a:prstGeom>
        </p:spPr>
      </p:pic>
    </p:spTree>
    <p:extLst>
      <p:ext uri="{BB962C8B-B14F-4D97-AF65-F5344CB8AC3E}">
        <p14:creationId xmlns:p14="http://schemas.microsoft.com/office/powerpoint/2010/main" val="2585772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ile:Phare Chassiron.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6543" y="1349046"/>
            <a:ext cx="2940024" cy="3683725"/>
          </a:xfrm>
          <a:prstGeom prst="rect">
            <a:avLst/>
          </a:prstGeom>
        </p:spPr>
      </p:pic>
      <p:sp>
        <p:nvSpPr>
          <p:cNvPr id="3" name="ZoneTexte 2"/>
          <p:cNvSpPr txBox="1"/>
          <p:nvPr/>
        </p:nvSpPr>
        <p:spPr>
          <a:xfrm>
            <a:off x="4153989" y="422078"/>
            <a:ext cx="6779623" cy="707886"/>
          </a:xfrm>
          <a:prstGeom prst="rect">
            <a:avLst/>
          </a:prstGeom>
          <a:noFill/>
        </p:spPr>
        <p:txBody>
          <a:bodyPr wrap="square" rtlCol="0">
            <a:spAutoFit/>
          </a:bodyPr>
          <a:lstStyle/>
          <a:p>
            <a:r>
              <a:rPr lang="fr-FR" sz="4000" b="1" dirty="0" smtClean="0">
                <a:latin typeface="+mj-lt"/>
              </a:rPr>
              <a:t>Les évènements phares </a:t>
            </a:r>
            <a:endParaRPr lang="fr-FR" sz="4000" b="1" dirty="0">
              <a:latin typeface="+mj-lt"/>
            </a:endParaRPr>
          </a:p>
        </p:txBody>
      </p:sp>
      <p:sp>
        <p:nvSpPr>
          <p:cNvPr id="4" name="Bulle ronde 3"/>
          <p:cNvSpPr/>
          <p:nvPr/>
        </p:nvSpPr>
        <p:spPr>
          <a:xfrm>
            <a:off x="7106194" y="1158211"/>
            <a:ext cx="2951353" cy="2329572"/>
          </a:xfrm>
          <a:prstGeom prst="wedgeEllipseCallout">
            <a:avLst>
              <a:gd name="adj1" fmla="val -14636"/>
              <a:gd name="adj2" fmla="val 69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Journée européenne des langues </a:t>
            </a:r>
          </a:p>
          <a:p>
            <a:pPr algn="ctr"/>
            <a:r>
              <a:rPr lang="fr-FR" sz="2400" dirty="0" smtClean="0"/>
              <a:t>26 septembre</a:t>
            </a:r>
            <a:endParaRPr lang="fr-FR" sz="2400" dirty="0"/>
          </a:p>
        </p:txBody>
      </p:sp>
      <p:sp>
        <p:nvSpPr>
          <p:cNvPr id="6" name="Bulle ronde 5"/>
          <p:cNvSpPr/>
          <p:nvPr/>
        </p:nvSpPr>
        <p:spPr>
          <a:xfrm>
            <a:off x="8641080" y="3592896"/>
            <a:ext cx="2788921" cy="2106081"/>
          </a:xfrm>
          <a:prstGeom prst="wedgeEllipseCallout">
            <a:avLst>
              <a:gd name="adj1" fmla="val 45678"/>
              <a:gd name="adj2" fmla="val 66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Semaine des langues avril 2024</a:t>
            </a:r>
            <a:endParaRPr lang="fr-FR" sz="2800" dirty="0"/>
          </a:p>
        </p:txBody>
      </p:sp>
      <p:sp>
        <p:nvSpPr>
          <p:cNvPr id="7" name="Bulle ronde 6"/>
          <p:cNvSpPr/>
          <p:nvPr/>
        </p:nvSpPr>
        <p:spPr>
          <a:xfrm>
            <a:off x="3787377" y="3190908"/>
            <a:ext cx="3213463" cy="2922509"/>
          </a:xfrm>
          <a:prstGeom prst="wedgeEllipseCallout">
            <a:avLst>
              <a:gd name="adj1" fmla="val -39126"/>
              <a:gd name="adj2" fmla="val 60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Journée franco-allemande</a:t>
            </a:r>
          </a:p>
          <a:p>
            <a:pPr algn="ctr"/>
            <a:r>
              <a:rPr lang="fr-FR" sz="2800" dirty="0" smtClean="0"/>
              <a:t>22 janvier </a:t>
            </a:r>
            <a:endParaRPr lang="fr-FR" sz="2800" dirty="0"/>
          </a:p>
        </p:txBody>
      </p:sp>
    </p:spTree>
    <p:extLst>
      <p:ext uri="{BB962C8B-B14F-4D97-AF65-F5344CB8AC3E}">
        <p14:creationId xmlns:p14="http://schemas.microsoft.com/office/powerpoint/2010/main" val="1325771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Point d’actualité </a:t>
            </a:r>
            <a:r>
              <a:rPr lang="fr-FR" b="1" dirty="0" smtClean="0"/>
              <a:t>:</a:t>
            </a:r>
            <a:r>
              <a:rPr lang="fr-FR" dirty="0" smtClean="0"/>
              <a:t> </a:t>
            </a:r>
            <a:r>
              <a:rPr lang="fr-FR" sz="4000" i="1" dirty="0" smtClean="0"/>
              <a:t>Le guide pour l’éveil à la diversité linguistique en maternelle – Juin 2023</a:t>
            </a:r>
            <a:endParaRPr lang="fr-FR" sz="4000" i="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3909" y="1915590"/>
            <a:ext cx="4532811" cy="4532811"/>
          </a:xfrm>
        </p:spPr>
      </p:pic>
    </p:spTree>
    <p:extLst>
      <p:ext uri="{BB962C8B-B14F-4D97-AF65-F5344CB8AC3E}">
        <p14:creationId xmlns:p14="http://schemas.microsoft.com/office/powerpoint/2010/main" val="154987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ZoneTexte 3"/>
          <p:cNvSpPr/>
          <p:nvPr/>
        </p:nvSpPr>
        <p:spPr>
          <a:xfrm>
            <a:off x="782280" y="245160"/>
            <a:ext cx="10001520" cy="639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ctr">
              <a:lnSpc>
                <a:spcPct val="100000"/>
              </a:lnSpc>
            </a:pPr>
            <a:r>
              <a:rPr lang="fr-FR" sz="3600" b="0" strike="noStrike" spc="-1">
                <a:solidFill>
                  <a:srgbClr val="00B0F0"/>
                </a:solidFill>
                <a:latin typeface="Trebuchet MS"/>
              </a:rPr>
              <a:t>Présentation de l’équipe de circonscription</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285840" indent="-285840">
              <a:lnSpc>
                <a:spcPct val="100000"/>
              </a:lnSpc>
              <a:buClr>
                <a:srgbClr val="00B0F0"/>
              </a:buClr>
              <a:buFont typeface="Wingdings" charset="2"/>
              <a:buChar char=""/>
            </a:pPr>
            <a:r>
              <a:rPr lang="fr-FR" sz="1800" b="0" strike="noStrike" spc="-1">
                <a:solidFill>
                  <a:srgbClr val="000000"/>
                </a:solidFill>
                <a:latin typeface="Trebuchet MS"/>
              </a:rPr>
              <a:t>Les nouveaux arrivants</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algn="ctr">
              <a:lnSpc>
                <a:spcPct val="100000"/>
              </a:lnSpc>
            </a:pPr>
            <a:r>
              <a:rPr lang="fr-FR" sz="3600" b="0" strike="noStrike" spc="-1">
                <a:solidFill>
                  <a:srgbClr val="00B0F0"/>
                </a:solidFill>
                <a:latin typeface="Trebuchet MS"/>
              </a:rPr>
              <a:t>Eléments généraux</a:t>
            </a: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marL="285840" indent="-285840">
              <a:lnSpc>
                <a:spcPct val="100000"/>
              </a:lnSpc>
              <a:buClr>
                <a:srgbClr val="00B0F0"/>
              </a:buClr>
              <a:buFont typeface="Wingdings" charset="2"/>
              <a:buChar char=""/>
            </a:pPr>
            <a:r>
              <a:rPr lang="fr-FR" sz="1800" b="0" strike="noStrike" spc="-1">
                <a:solidFill>
                  <a:srgbClr val="000000"/>
                </a:solidFill>
                <a:latin typeface="Trebuchet MS"/>
              </a:rPr>
              <a:t>Actualités et agenda : S. Canteaut (IEN)</a:t>
            </a:r>
            <a:endParaRPr lang="fr-FR" sz="1800" b="0" strike="noStrike" spc="-1">
              <a:solidFill>
                <a:srgbClr val="000000"/>
              </a:solidFill>
              <a:latin typeface="Arial"/>
            </a:endParaRPr>
          </a:p>
          <a:p>
            <a:pPr>
              <a:lnSpc>
                <a:spcPct val="100000"/>
              </a:lnSpc>
            </a:pPr>
            <a:endParaRPr lang="fr-FR" sz="1800" b="0" strike="noStrike" spc="-1">
              <a:solidFill>
                <a:srgbClr val="000000"/>
              </a:solidFill>
              <a:latin typeface="Arial"/>
            </a:endParaRPr>
          </a:p>
          <a:p>
            <a:pPr marL="285840" indent="-285840">
              <a:lnSpc>
                <a:spcPct val="100000"/>
              </a:lnSpc>
              <a:buClr>
                <a:srgbClr val="00B0F0"/>
              </a:buClr>
              <a:buFont typeface="Wingdings" charset="2"/>
              <a:buChar char=""/>
            </a:pPr>
            <a:r>
              <a:rPr lang="fr-FR" sz="1800" b="0" strike="noStrike" spc="-1">
                <a:solidFill>
                  <a:srgbClr val="000000"/>
                </a:solidFill>
                <a:latin typeface="Trebuchet MS"/>
              </a:rPr>
              <a:t>Point sécurité : J-B Massicot (CPC)</a:t>
            </a:r>
            <a:endParaRPr lang="fr-FR" sz="18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a:p>
            <a:pPr algn="ctr">
              <a:lnSpc>
                <a:spcPct val="100000"/>
              </a:lnSpc>
            </a:pPr>
            <a:endParaRPr lang="fr-FR" sz="3600" b="0" strike="noStrike" spc="-1">
              <a:solidFill>
                <a:srgbClr val="000000"/>
              </a:solidFill>
              <a:latin typeface="Arial"/>
            </a:endParaRPr>
          </a:p>
        </p:txBody>
      </p:sp>
      <p:pic>
        <p:nvPicPr>
          <p:cNvPr id="242"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xEl>
                                              <p:pRg st="2" end="2"/>
                                            </p:txEl>
                                          </p:spTgt>
                                        </p:tgtEl>
                                        <p:attrNameLst>
                                          <p:attrName>style.visibility</p:attrName>
                                        </p:attrNameLst>
                                      </p:cBhvr>
                                      <p:to>
                                        <p:strVal val="visible"/>
                                      </p:to>
                                    </p:set>
                                    <p:anim calcmode="lin" valueType="num">
                                      <p:cBhvr additive="repl">
                                        <p:cTn id="7" dur="500" fill="hold"/>
                                        <p:tgtEl>
                                          <p:spTgt spid="241">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1">
                                            <p:txEl>
                                              <p:pRg st="5" end="5"/>
                                            </p:txEl>
                                          </p:spTgt>
                                        </p:tgtEl>
                                        <p:attrNameLst>
                                          <p:attrName>style.visibility</p:attrName>
                                        </p:attrNameLst>
                                      </p:cBhvr>
                                      <p:to>
                                        <p:strVal val="visible"/>
                                      </p:to>
                                    </p:set>
                                    <p:anim calcmode="lin" valueType="num">
                                      <p:cBhvr additive="repl">
                                        <p:cTn id="13" dur="500" fill="hold"/>
                                        <p:tgtEl>
                                          <p:spTgt spid="241">
                                            <p:txEl>
                                              <p:pRg st="5" end="5"/>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1">
                                            <p:txEl>
                                              <p:pRg st="7" end="7"/>
                                            </p:txEl>
                                          </p:spTgt>
                                        </p:tgtEl>
                                        <p:attrNameLst>
                                          <p:attrName>style.visibility</p:attrName>
                                        </p:attrNameLst>
                                      </p:cBhvr>
                                      <p:to>
                                        <p:strVal val="visible"/>
                                      </p:to>
                                    </p:set>
                                    <p:anim calcmode="lin" valueType="num">
                                      <p:cBhvr additive="repl">
                                        <p:cTn id="19" dur="500" fill="hold"/>
                                        <p:tgtEl>
                                          <p:spTgt spid="241">
                                            <p:txEl>
                                              <p:pRg st="7" end="7"/>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1">
                                            <p:txEl>
                                              <p:pRg st="9" end="9"/>
                                            </p:txEl>
                                          </p:spTgt>
                                        </p:tgtEl>
                                        <p:attrNameLst>
                                          <p:attrName>style.visibility</p:attrName>
                                        </p:attrNameLst>
                                      </p:cBhvr>
                                      <p:to>
                                        <p:strVal val="visible"/>
                                      </p:to>
                                    </p:set>
                                    <p:anim calcmode="lin" valueType="num">
                                      <p:cBhvr additive="repl">
                                        <p:cTn id="25" dur="500" fill="hold"/>
                                        <p:tgtEl>
                                          <p:spTgt spid="241">
                                            <p:txEl>
                                              <p:pRg st="9" end="9"/>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24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1">
                                            <p:txEl>
                                              <p:pRg st="11" end="11"/>
                                            </p:txEl>
                                          </p:spTgt>
                                        </p:tgtEl>
                                        <p:attrNameLst>
                                          <p:attrName>style.visibility</p:attrName>
                                        </p:attrNameLst>
                                      </p:cBhvr>
                                      <p:to>
                                        <p:strVal val="visible"/>
                                      </p:to>
                                    </p:set>
                                    <p:anim calcmode="lin" valueType="num">
                                      <p:cBhvr additive="repl">
                                        <p:cTn id="31" dur="500" fill="hold"/>
                                        <p:tgtEl>
                                          <p:spTgt spid="241">
                                            <p:txEl>
                                              <p:pRg st="11" end="11"/>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24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88275" y="535578"/>
            <a:ext cx="10620100" cy="5632311"/>
          </a:xfrm>
          <a:prstGeom prst="rect">
            <a:avLst/>
          </a:prstGeom>
          <a:noFill/>
        </p:spPr>
        <p:txBody>
          <a:bodyPr wrap="square" rtlCol="0">
            <a:spAutoFit/>
          </a:bodyPr>
          <a:lstStyle/>
          <a:p>
            <a:r>
              <a:rPr lang="fr-FR" sz="3200" dirty="0">
                <a:latin typeface="+mj-lt"/>
                <a:ea typeface="+mj-ea"/>
                <a:cs typeface="+mj-cs"/>
              </a:rPr>
              <a:t>Les</a:t>
            </a:r>
            <a:r>
              <a:rPr lang="fr-FR" sz="3600" dirty="0" smtClean="0">
                <a:latin typeface="+mj-lt"/>
              </a:rPr>
              <a:t> formations de l’année :</a:t>
            </a:r>
            <a:r>
              <a:rPr lang="fr-FR" sz="3600" dirty="0">
                <a:latin typeface="+mj-lt"/>
              </a:rPr>
              <a:t> </a:t>
            </a:r>
            <a:r>
              <a:rPr lang="fr-FR" sz="3600" dirty="0" smtClean="0">
                <a:latin typeface="+mj-lt"/>
              </a:rPr>
              <a:t>Animations pédagogiques en LVE, durée 6 heures</a:t>
            </a:r>
          </a:p>
          <a:p>
            <a:r>
              <a:rPr lang="fr-FR" sz="2400" dirty="0" smtClean="0"/>
              <a:t> </a:t>
            </a:r>
          </a:p>
          <a:p>
            <a:pPr marL="342900" indent="-342900">
              <a:buFont typeface="Arial" panose="020B0604020202020204" pitchFamily="34" charset="0"/>
              <a:buChar char="•"/>
            </a:pPr>
            <a:r>
              <a:rPr lang="fr-FR" sz="2400" dirty="0">
                <a:solidFill>
                  <a:srgbClr val="00B0F0"/>
                </a:solidFill>
              </a:rPr>
              <a:t>P</a:t>
            </a:r>
            <a:r>
              <a:rPr lang="fr-FR" sz="2400" dirty="0" smtClean="0">
                <a:solidFill>
                  <a:srgbClr val="00B0F0"/>
                </a:solidFill>
              </a:rPr>
              <a:t>our le C1, éveil à la diversité linguistique et culturelle</a:t>
            </a:r>
            <a:endParaRPr lang="fr-FR" sz="2400" dirty="0" smtClean="0">
              <a:solidFill>
                <a:srgbClr val="FF0000"/>
              </a:solidFill>
            </a:endParaRPr>
          </a:p>
          <a:p>
            <a:endParaRPr lang="fr-FR" sz="2400" dirty="0"/>
          </a:p>
          <a:p>
            <a:pPr marL="342900" indent="-342900">
              <a:buFont typeface="Arial" panose="020B0604020202020204" pitchFamily="34" charset="0"/>
              <a:buChar char="•"/>
            </a:pPr>
            <a:endParaRPr lang="fr-FR" sz="2400" dirty="0" smtClean="0"/>
          </a:p>
          <a:p>
            <a:r>
              <a:rPr lang="fr-FR" sz="2400" dirty="0">
                <a:solidFill>
                  <a:srgbClr val="00B0F0"/>
                </a:solidFill>
              </a:rPr>
              <a:t>Pour </a:t>
            </a:r>
            <a:r>
              <a:rPr lang="fr-FR" sz="2400" dirty="0" smtClean="0">
                <a:solidFill>
                  <a:srgbClr val="00B0F0"/>
                </a:solidFill>
              </a:rPr>
              <a:t>les C2 et C3, LVE et littérature de jeunesse</a:t>
            </a:r>
            <a:endParaRPr lang="fr-FR" sz="2400" dirty="0">
              <a:solidFill>
                <a:srgbClr val="FF0000"/>
              </a:solidFill>
            </a:endParaRPr>
          </a:p>
          <a:p>
            <a:endParaRPr lang="fr-FR" sz="2400" dirty="0" smtClean="0"/>
          </a:p>
          <a:p>
            <a:endParaRPr lang="fr-FR" sz="2400" dirty="0"/>
          </a:p>
          <a:p>
            <a:endParaRPr lang="fr-FR" sz="2400" dirty="0" smtClean="0">
              <a:solidFill>
                <a:srgbClr val="00B0F0"/>
              </a:solidFill>
            </a:endParaRPr>
          </a:p>
          <a:p>
            <a:pPr marL="342900" indent="-342900">
              <a:buFont typeface="Arial" panose="020B0604020202020204" pitchFamily="34" charset="0"/>
              <a:buChar char="•"/>
            </a:pPr>
            <a:r>
              <a:rPr lang="fr-FR" sz="2400" dirty="0" smtClean="0">
                <a:solidFill>
                  <a:srgbClr val="00B0F0"/>
                </a:solidFill>
              </a:rPr>
              <a:t>Pour tous les cycles, 6 heures pour les écoles et collègues</a:t>
            </a:r>
          </a:p>
          <a:p>
            <a:r>
              <a:rPr lang="fr-FR" sz="2400" dirty="0">
                <a:solidFill>
                  <a:srgbClr val="00B0F0"/>
                </a:solidFill>
              </a:rPr>
              <a:t>q</a:t>
            </a:r>
            <a:r>
              <a:rPr lang="fr-FR" sz="2400" dirty="0" smtClean="0">
                <a:solidFill>
                  <a:srgbClr val="00B0F0"/>
                </a:solidFill>
              </a:rPr>
              <a:t>ui souhaitent s’engager dans un dispositif EMILE</a:t>
            </a:r>
          </a:p>
          <a:p>
            <a:endParaRPr lang="fr-FR" sz="2400">
              <a:solidFill>
                <a:srgbClr val="00B0F0"/>
              </a:solidFill>
            </a:endParaRPr>
          </a:p>
          <a:p>
            <a:endParaRPr lang="fr-FR" sz="2400" dirty="0"/>
          </a:p>
        </p:txBody>
      </p:sp>
      <p:pic>
        <p:nvPicPr>
          <p:cNvPr id="6" name="Image 5" descr="Monde Agence Voyage · Image gratuite sur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1774" y="1294001"/>
            <a:ext cx="3006600" cy="214533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1774" y="3647007"/>
            <a:ext cx="3006600" cy="2254950"/>
          </a:xfrm>
          <a:prstGeom prst="rect">
            <a:avLst/>
          </a:prstGeom>
        </p:spPr>
      </p:pic>
    </p:spTree>
    <p:extLst>
      <p:ext uri="{BB962C8B-B14F-4D97-AF65-F5344CB8AC3E}">
        <p14:creationId xmlns:p14="http://schemas.microsoft.com/office/powerpoint/2010/main" val="2006239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19538"/>
          </a:xfrm>
        </p:spPr>
        <p:txBody>
          <a:bodyPr>
            <a:normAutofit/>
          </a:bodyPr>
          <a:lstStyle/>
          <a:p>
            <a:r>
              <a:rPr lang="fr-FR" sz="3200" b="1" dirty="0"/>
              <a:t>Projets départementaux </a:t>
            </a:r>
            <a:r>
              <a:rPr lang="fr-FR" sz="3200" b="1" dirty="0" smtClean="0"/>
              <a:t>pour les cycles 1 et 2</a:t>
            </a:r>
            <a:endParaRPr lang="fr-FR" sz="3200" dirty="0"/>
          </a:p>
        </p:txBody>
      </p:sp>
      <p:sp>
        <p:nvSpPr>
          <p:cNvPr id="3" name="Rectangle 2"/>
          <p:cNvSpPr/>
          <p:nvPr/>
        </p:nvSpPr>
        <p:spPr>
          <a:xfrm>
            <a:off x="838200" y="874895"/>
            <a:ext cx="8305800" cy="5016758"/>
          </a:xfrm>
          <a:prstGeom prst="rect">
            <a:avLst/>
          </a:prstGeom>
        </p:spPr>
        <p:txBody>
          <a:bodyPr wrap="square">
            <a:spAutoFit/>
          </a:bodyPr>
          <a:lstStyle/>
          <a:p>
            <a:endParaRPr lang="fr-FR" b="1" dirty="0"/>
          </a:p>
          <a:p>
            <a:r>
              <a:rPr lang="fr-FR" b="1" dirty="0"/>
              <a:t>Cycle </a:t>
            </a:r>
            <a:r>
              <a:rPr lang="fr-FR" b="1" dirty="0" smtClean="0"/>
              <a:t>1</a:t>
            </a:r>
            <a:r>
              <a:rPr lang="fr-FR" dirty="0" smtClean="0"/>
              <a:t> </a:t>
            </a:r>
            <a:r>
              <a:rPr lang="fr-FR" u="sng" dirty="0" smtClean="0">
                <a:hlinkClick r:id="rId2"/>
              </a:rPr>
              <a:t>" le voyage de Piron"</a:t>
            </a:r>
            <a:r>
              <a:rPr lang="fr-FR" dirty="0" smtClean="0"/>
              <a:t> </a:t>
            </a:r>
            <a:r>
              <a:rPr lang="fr-FR" dirty="0"/>
              <a:t/>
            </a:r>
            <a:br>
              <a:rPr lang="fr-FR" dirty="0"/>
            </a:br>
            <a:r>
              <a:rPr lang="fr-FR" dirty="0"/>
              <a:t>                </a:t>
            </a:r>
          </a:p>
          <a:p>
            <a:r>
              <a:rPr lang="fr-FR" dirty="0"/>
              <a:t>P</a:t>
            </a:r>
            <a:r>
              <a:rPr lang="fr-FR" dirty="0" smtClean="0"/>
              <a:t>rojet qui permet une ouverture à la diversité linguistique et culturelle à travers près d'une vingtaine de destinations dans le monde, projet enrichi chaque année. </a:t>
            </a:r>
            <a:r>
              <a:rPr lang="fr-FR" b="1" dirty="0" smtClean="0"/>
              <a:t>Inscription en ligne sur le site :</a:t>
            </a:r>
            <a:r>
              <a:rPr lang="fr-FR" dirty="0" smtClean="0"/>
              <a:t> </a:t>
            </a:r>
            <a:r>
              <a:rPr lang="fr-FR" sz="1600" dirty="0" smtClean="0">
                <a:hlinkClick r:id="rId3"/>
              </a:rPr>
              <a:t>https</a:t>
            </a:r>
            <a:r>
              <a:rPr lang="fr-FR" sz="1600" dirty="0">
                <a:hlinkClick r:id="rId3"/>
              </a:rPr>
              <a:t>://forms.gle/HEkjjFMnqJGqTKYn9</a:t>
            </a:r>
            <a:r>
              <a:rPr lang="fr-FR" sz="1600" dirty="0"/>
              <a:t>  </a:t>
            </a:r>
            <a:endParaRPr lang="fr-FR" sz="1600" dirty="0" smtClean="0"/>
          </a:p>
          <a:p>
            <a:endParaRPr lang="fr-FR" sz="1600" dirty="0"/>
          </a:p>
          <a:p>
            <a:endParaRPr lang="fr-FR" sz="1600" dirty="0" smtClean="0"/>
          </a:p>
          <a:p>
            <a:endParaRPr lang="fr-FR" sz="1600" dirty="0"/>
          </a:p>
          <a:p>
            <a:r>
              <a:rPr lang="fr-FR" b="1" dirty="0"/>
              <a:t>Cycle 2 </a:t>
            </a:r>
            <a:r>
              <a:rPr lang="fr-FR" u="sng" dirty="0" smtClean="0">
                <a:hlinkClick r:id="rId4"/>
              </a:rPr>
              <a:t>"Tom and Lily"</a:t>
            </a:r>
            <a:r>
              <a:rPr lang="fr-FR" b="1" dirty="0" smtClean="0"/>
              <a:t>                                         </a:t>
            </a:r>
          </a:p>
          <a:p>
            <a:endParaRPr lang="fr-FR" b="1" dirty="0"/>
          </a:p>
          <a:p>
            <a:endParaRPr lang="fr-FR" b="1" dirty="0" smtClean="0"/>
          </a:p>
          <a:p>
            <a:endParaRPr lang="fr-FR" b="1" dirty="0"/>
          </a:p>
          <a:p>
            <a:r>
              <a:rPr lang="fr-FR" dirty="0"/>
              <a:t>P</a:t>
            </a:r>
            <a:r>
              <a:rPr lang="fr-FR" dirty="0" smtClean="0"/>
              <a:t>rojet pour développer des compétences orales en anglais auprès des élèves à partir de vidéos de marionnettes et d’activités variées. </a:t>
            </a:r>
            <a:r>
              <a:rPr lang="fr-FR" b="1" dirty="0" smtClean="0"/>
              <a:t>Inscription en ligne obligatoire pour suivre le projet,</a:t>
            </a:r>
            <a:r>
              <a:rPr lang="fr-FR" dirty="0" smtClean="0"/>
              <a:t> un code vous sera ensuite envoyé pour accéder aux épisodes (seul le premier est accessible librement)</a:t>
            </a:r>
          </a:p>
          <a:p>
            <a:r>
              <a:rPr lang="fr-FR" sz="2000" i="1" dirty="0" smtClean="0">
                <a:hlinkClick r:id="rId5"/>
              </a:rPr>
              <a:t>https</a:t>
            </a:r>
            <a:r>
              <a:rPr lang="fr-FR" sz="2000" i="1" dirty="0">
                <a:hlinkClick r:id="rId5"/>
              </a:rPr>
              <a:t>://languesvivantes.net/tel/</a:t>
            </a:r>
            <a:endParaRPr lang="fr-FR" sz="2000" dirty="0"/>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215" y="1031122"/>
            <a:ext cx="2617741" cy="707081"/>
          </a:xfrm>
          <a:prstGeom prst="rect">
            <a:avLst/>
          </a:prstGeom>
        </p:spPr>
      </p:pic>
      <p:pic>
        <p:nvPicPr>
          <p:cNvPr id="5" name="Image 4">
            <a:hlinkClick r:id="rId5"/>
          </p:cNvPr>
          <p:cNvPicPr>
            <a:picLocks noChangeAspect="1"/>
          </p:cNvPicPr>
          <p:nvPr/>
        </p:nvPicPr>
        <p:blipFill>
          <a:blip r:embed="rId7"/>
          <a:stretch>
            <a:fillRect/>
          </a:stretch>
        </p:blipFill>
        <p:spPr>
          <a:xfrm>
            <a:off x="3887562" y="2988283"/>
            <a:ext cx="2683055" cy="1299750"/>
          </a:xfrm>
          <a:prstGeom prst="rect">
            <a:avLst/>
          </a:prstGeom>
        </p:spPr>
      </p:pic>
    </p:spTree>
    <p:extLst>
      <p:ext uri="{BB962C8B-B14F-4D97-AF65-F5344CB8AC3E}">
        <p14:creationId xmlns:p14="http://schemas.microsoft.com/office/powerpoint/2010/main" val="2797832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5035"/>
          </a:xfrm>
        </p:spPr>
        <p:txBody>
          <a:bodyPr>
            <a:normAutofit fontScale="90000"/>
          </a:bodyPr>
          <a:lstStyle/>
          <a:p>
            <a:r>
              <a:rPr lang="fr-FR" dirty="0" smtClean="0"/>
              <a:t> </a:t>
            </a:r>
            <a:r>
              <a:rPr lang="fr-FR" sz="3600" b="1" dirty="0" smtClean="0"/>
              <a:t>Projets départementaux annuels pour le cycle 3</a:t>
            </a:r>
            <a:r>
              <a:rPr lang="fr-FR" dirty="0" smtClean="0"/>
              <a:t/>
            </a:r>
            <a:br>
              <a:rPr lang="fr-FR" dirty="0" smtClean="0"/>
            </a:br>
            <a:endParaRPr lang="fr-FR" dirty="0"/>
          </a:p>
        </p:txBody>
      </p:sp>
      <p:sp>
        <p:nvSpPr>
          <p:cNvPr id="3" name="Espace réservé du contenu 2"/>
          <p:cNvSpPr>
            <a:spLocks noGrp="1"/>
          </p:cNvSpPr>
          <p:nvPr>
            <p:ph idx="1"/>
          </p:nvPr>
        </p:nvSpPr>
        <p:spPr>
          <a:xfrm>
            <a:off x="633343" y="1018902"/>
            <a:ext cx="11127377" cy="5617028"/>
          </a:xfrm>
        </p:spPr>
        <p:txBody>
          <a:bodyPr>
            <a:normAutofit/>
          </a:bodyPr>
          <a:lstStyle/>
          <a:p>
            <a:pPr marL="0" indent="0">
              <a:buNone/>
            </a:pPr>
            <a:r>
              <a:rPr lang="fr-FR" sz="2200" u="sng" dirty="0" smtClean="0">
                <a:hlinkClick r:id="rId2"/>
              </a:rPr>
              <a:t>"le tour du monde en 80 jours"</a:t>
            </a:r>
            <a:r>
              <a:rPr lang="fr-FR" sz="2200" b="1" dirty="0" smtClean="0"/>
              <a:t/>
            </a:r>
            <a:br>
              <a:rPr lang="fr-FR" sz="2200" b="1" dirty="0" smtClean="0"/>
            </a:br>
            <a:r>
              <a:rPr lang="fr-FR" sz="2000" dirty="0"/>
              <a:t>P</a:t>
            </a:r>
            <a:r>
              <a:rPr lang="fr-FR" sz="2000" dirty="0" smtClean="0"/>
              <a:t>rojet pluridisciplinaire en 17 épisodes sur l'année, à partir de l’œuvre de Jules Verne,  avec de nombreuses activités en anglais.  Il n'y a aucune obligation à faire toutes les activités, chaque classe est libre de suivre le projet à son rythme. </a:t>
            </a:r>
            <a:r>
              <a:rPr lang="fr-FR" sz="2000" b="1" dirty="0" smtClean="0"/>
              <a:t>Inscription en ligne sur le site obligatoire pour accéder aux épisodes</a:t>
            </a:r>
            <a:r>
              <a:rPr lang="fr-FR" sz="2000" i="1" dirty="0" smtClean="0">
                <a:hlinkClick r:id="rId3"/>
              </a:rPr>
              <a:t>: </a:t>
            </a:r>
            <a:r>
              <a:rPr lang="fr-FR" sz="2000" i="1" dirty="0">
                <a:hlinkClick r:id="rId3"/>
              </a:rPr>
              <a:t>https://languesvivantes.net/tm80/</a:t>
            </a:r>
            <a:endParaRPr lang="fr-FR" sz="2000" i="1" dirty="0"/>
          </a:p>
          <a:p>
            <a:pPr marL="0" indent="0">
              <a:buNone/>
            </a:pPr>
            <a:endParaRPr lang="fr-FR" sz="2000" dirty="0" smtClean="0"/>
          </a:p>
          <a:p>
            <a:pPr marL="0" indent="0">
              <a:buNone/>
            </a:pPr>
            <a:r>
              <a:rPr lang="fr-FR" sz="2200" u="sng" dirty="0" smtClean="0">
                <a:hlinkClick r:id="rId4"/>
              </a:rPr>
              <a:t>" à l'école de l'océan avec Tara" </a:t>
            </a:r>
            <a:r>
              <a:rPr lang="fr-FR" sz="2200" dirty="0"/>
              <a:t/>
            </a:r>
            <a:br>
              <a:rPr lang="fr-FR" sz="2200" dirty="0"/>
            </a:br>
            <a:r>
              <a:rPr lang="fr-FR" sz="2000" dirty="0" smtClean="0"/>
              <a:t/>
            </a:r>
            <a:br>
              <a:rPr lang="fr-FR" sz="2000" dirty="0" smtClean="0"/>
            </a:br>
            <a:r>
              <a:rPr lang="fr-FR" dirty="0" smtClean="0"/>
              <a:t>P</a:t>
            </a:r>
            <a:r>
              <a:rPr lang="fr-FR" sz="2000" dirty="0" smtClean="0"/>
              <a:t>rojet EDD et LVE, suivi du voilier océanographique Tara - </a:t>
            </a:r>
            <a:r>
              <a:rPr lang="fr-FR" sz="2000" b="1" dirty="0" smtClean="0"/>
              <a:t>Inscriptions obligatoires via ce lien  </a:t>
            </a:r>
            <a:r>
              <a:rPr lang="fr-FR" sz="2000" dirty="0" smtClean="0"/>
              <a:t>pour être sur la liste pour envoi d'infos</a:t>
            </a:r>
            <a:r>
              <a:rPr lang="fr-FR" sz="2000" u="sng" dirty="0"/>
              <a:t> </a:t>
            </a:r>
            <a:r>
              <a:rPr lang="fr-FR" sz="2000" u="sng" dirty="0">
                <a:hlinkClick r:id="rId5"/>
              </a:rPr>
              <a:t>https://</a:t>
            </a:r>
            <a:r>
              <a:rPr lang="fr-FR" sz="2000" u="sng" dirty="0" smtClean="0">
                <a:hlinkClick r:id="rId5"/>
              </a:rPr>
              <a:t>languesvivantes.net/tm80/index.php?rub=Identification</a:t>
            </a:r>
            <a:r>
              <a:rPr lang="fr-FR" sz="2000" u="sng" dirty="0" smtClean="0"/>
              <a:t> </a:t>
            </a:r>
          </a:p>
          <a:p>
            <a:pPr marL="0" indent="0">
              <a:buNone/>
            </a:pPr>
            <a:endParaRPr lang="fr-FR" sz="1600" i="1" dirty="0" smtClean="0"/>
          </a:p>
          <a:p>
            <a:pPr algn="just"/>
            <a:r>
              <a:rPr lang="fr-FR" sz="2400" dirty="0" err="1" smtClean="0">
                <a:solidFill>
                  <a:srgbClr val="0070C0"/>
                </a:solidFill>
              </a:rPr>
              <a:t>Playmaths</a:t>
            </a:r>
            <a:r>
              <a:rPr lang="fr-FR" sz="2400" dirty="0">
                <a:solidFill>
                  <a:srgbClr val="0070C0"/>
                </a:solidFill>
              </a:rPr>
              <a:t>:</a:t>
            </a:r>
            <a:r>
              <a:rPr lang="fr-FR" sz="2400" b="1" i="1" dirty="0">
                <a:solidFill>
                  <a:srgbClr val="0070C0"/>
                </a:solidFill>
              </a:rPr>
              <a:t> </a:t>
            </a:r>
            <a:r>
              <a:rPr lang="fr-FR" sz="2100" dirty="0" smtClean="0"/>
              <a:t>Projet de septembre à mai pour travailler des compétences mathématiques en anglais sous forme de jeux. Jeux progressifs avec des séances pédagogiques proposées  - </a:t>
            </a:r>
            <a:r>
              <a:rPr lang="fr-FR" sz="2100" b="1" dirty="0" smtClean="0"/>
              <a:t>Inscription (courte) via ce</a:t>
            </a:r>
            <a:r>
              <a:rPr lang="fr-FR" sz="2100" b="1" u="sng" dirty="0" smtClean="0">
                <a:hlinkClick r:id="rId6"/>
              </a:rPr>
              <a:t> formulaire</a:t>
            </a:r>
            <a:endParaRPr lang="fr-FR" sz="2100" dirty="0" smtClean="0"/>
          </a:p>
          <a:p>
            <a:pPr marL="0" indent="0">
              <a:buNone/>
            </a:pPr>
            <a:endParaRPr lang="fr-FR" sz="1600" i="1" dirty="0" smtClean="0"/>
          </a:p>
          <a:p>
            <a:pPr marL="0" indent="0">
              <a:buNone/>
            </a:pPr>
            <a:endParaRPr lang="fr-FR" sz="1600" i="1" dirty="0"/>
          </a:p>
          <a:p>
            <a:pPr marL="0" indent="0">
              <a:buNone/>
            </a:pPr>
            <a:endParaRPr lang="fr-FR" sz="1600" i="1" dirty="0" smtClean="0"/>
          </a:p>
          <a:p>
            <a:pPr marL="0" indent="0">
              <a:buNone/>
            </a:pPr>
            <a:endParaRPr lang="fr-FR" sz="1600" i="1" dirty="0"/>
          </a:p>
          <a:p>
            <a:pPr marL="0" indent="0">
              <a:buNone/>
            </a:pPr>
            <a:endParaRPr lang="fr-FR" sz="1600" i="1" dirty="0" smtClean="0"/>
          </a:p>
          <a:p>
            <a:pPr marL="0" indent="0">
              <a:buNone/>
            </a:pPr>
            <a:endParaRPr lang="fr-FR" sz="1600" dirty="0" smtClean="0"/>
          </a:p>
          <a:p>
            <a:endParaRPr lang="fr-FR" dirty="0" smtClean="0"/>
          </a:p>
        </p:txBody>
      </p:sp>
      <p:pic>
        <p:nvPicPr>
          <p:cNvPr id="6" name="Image 5">
            <a:hlinkClick r:id="rId7"/>
          </p:cNvPr>
          <p:cNvPicPr>
            <a:picLocks noChangeAspect="1"/>
          </p:cNvPicPr>
          <p:nvPr/>
        </p:nvPicPr>
        <p:blipFill>
          <a:blip r:embed="rId8"/>
          <a:stretch>
            <a:fillRect/>
          </a:stretch>
        </p:blipFill>
        <p:spPr>
          <a:xfrm>
            <a:off x="5567055" y="819737"/>
            <a:ext cx="4568054" cy="525737"/>
          </a:xfrm>
          <a:prstGeom prst="rect">
            <a:avLst/>
          </a:prstGeom>
        </p:spPr>
      </p:pic>
      <p:pic>
        <p:nvPicPr>
          <p:cNvPr id="7" name="Image 6">
            <a:hlinkClick r:id="rId4"/>
          </p:cNvPr>
          <p:cNvPicPr>
            <a:picLocks noChangeAspect="1"/>
          </p:cNvPicPr>
          <p:nvPr/>
        </p:nvPicPr>
        <p:blipFill>
          <a:blip r:embed="rId9"/>
          <a:stretch>
            <a:fillRect/>
          </a:stretch>
        </p:blipFill>
        <p:spPr>
          <a:xfrm>
            <a:off x="5897675" y="2203816"/>
            <a:ext cx="3157266" cy="696168"/>
          </a:xfrm>
          <a:prstGeom prst="rect">
            <a:avLst/>
          </a:prstGeom>
        </p:spPr>
      </p:pic>
      <p:pic>
        <p:nvPicPr>
          <p:cNvPr id="8" name="Image 7"/>
          <p:cNvPicPr>
            <a:picLocks noChangeAspect="1"/>
          </p:cNvPicPr>
          <p:nvPr/>
        </p:nvPicPr>
        <p:blipFill>
          <a:blip r:embed="rId10"/>
          <a:stretch>
            <a:fillRect/>
          </a:stretch>
        </p:blipFill>
        <p:spPr>
          <a:xfrm>
            <a:off x="6197031" y="5283599"/>
            <a:ext cx="2044863" cy="1221703"/>
          </a:xfrm>
          <a:prstGeom prst="rect">
            <a:avLst/>
          </a:prstGeom>
        </p:spPr>
      </p:pic>
    </p:spTree>
    <p:extLst>
      <p:ext uri="{BB962C8B-B14F-4D97-AF65-F5344CB8AC3E}">
        <p14:creationId xmlns:p14="http://schemas.microsoft.com/office/powerpoint/2010/main" val="1508101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18087"/>
          </a:xfrm>
        </p:spPr>
        <p:txBody>
          <a:bodyPr>
            <a:normAutofit fontScale="90000"/>
          </a:bodyPr>
          <a:lstStyle/>
          <a:p>
            <a:r>
              <a:rPr lang="fr-FR" b="1" dirty="0" smtClean="0"/>
              <a:t/>
            </a:r>
            <a:br>
              <a:rPr lang="fr-FR" b="1" dirty="0" smtClean="0"/>
            </a:br>
            <a:r>
              <a:rPr lang="fr-FR" sz="3600" b="1" dirty="0" smtClean="0"/>
              <a:t/>
            </a:r>
            <a:br>
              <a:rPr lang="fr-FR" sz="3600" b="1" dirty="0" smtClean="0"/>
            </a:br>
            <a:r>
              <a:rPr lang="fr-FR" b="1" dirty="0" smtClean="0"/>
              <a:t>Contact </a:t>
            </a:r>
            <a:br>
              <a:rPr lang="fr-FR" b="1" dirty="0" smtClean="0"/>
            </a:br>
            <a:r>
              <a:rPr lang="fr-FR" b="1" dirty="0"/>
              <a:t/>
            </a:r>
            <a:br>
              <a:rPr lang="fr-FR" b="1" dirty="0"/>
            </a:br>
            <a:endParaRPr lang="fr-FR" b="1" dirty="0"/>
          </a:p>
        </p:txBody>
      </p:sp>
      <p:sp>
        <p:nvSpPr>
          <p:cNvPr id="3" name="Espace réservé du contenu 2"/>
          <p:cNvSpPr>
            <a:spLocks noGrp="1"/>
          </p:cNvSpPr>
          <p:nvPr>
            <p:ph idx="1"/>
          </p:nvPr>
        </p:nvSpPr>
        <p:spPr>
          <a:xfrm>
            <a:off x="694508" y="1463038"/>
            <a:ext cx="10659291" cy="4713923"/>
          </a:xfrm>
        </p:spPr>
        <p:txBody>
          <a:bodyPr>
            <a:normAutofit/>
          </a:bodyPr>
          <a:lstStyle/>
          <a:p>
            <a:pPr marL="0" indent="0">
              <a:buNone/>
            </a:pPr>
            <a:r>
              <a:rPr lang="fr-FR" sz="2400" dirty="0">
                <a:solidFill>
                  <a:prstClr val="black"/>
                </a:solidFill>
                <a:ea typeface="+mj-ea"/>
                <a:cs typeface="+mj-cs"/>
              </a:rPr>
              <a:t>Pour toute demande d’accompagnement, </a:t>
            </a:r>
            <a:r>
              <a:rPr lang="fr-FR" sz="2400" dirty="0" smtClean="0">
                <a:solidFill>
                  <a:prstClr val="black"/>
                </a:solidFill>
                <a:ea typeface="+mj-ea"/>
                <a:cs typeface="+mj-cs"/>
              </a:rPr>
              <a:t>pour mettre en place un projet particulier, pour venir dans vos classes, n’hésitez pas à me contacter :</a:t>
            </a:r>
            <a:r>
              <a:rPr lang="fr-FR" sz="2400" dirty="0">
                <a:solidFill>
                  <a:prstClr val="black"/>
                </a:solidFill>
                <a:ea typeface="+mj-ea"/>
                <a:cs typeface="+mj-cs"/>
              </a:rPr>
              <a:t/>
            </a:r>
            <a:br>
              <a:rPr lang="fr-FR" sz="2400" dirty="0">
                <a:solidFill>
                  <a:prstClr val="black"/>
                </a:solidFill>
                <a:ea typeface="+mj-ea"/>
                <a:cs typeface="+mj-cs"/>
              </a:rPr>
            </a:br>
            <a:endParaRPr lang="fr-FR" sz="2400" dirty="0" smtClean="0">
              <a:solidFill>
                <a:prstClr val="black"/>
              </a:solidFill>
              <a:ea typeface="+mj-ea"/>
              <a:cs typeface="+mj-cs"/>
            </a:endParaRPr>
          </a:p>
          <a:p>
            <a:pPr marL="0" indent="0">
              <a:buNone/>
            </a:pPr>
            <a:r>
              <a:rPr lang="fr-FR" sz="2400" dirty="0">
                <a:hlinkClick r:id="rId2"/>
              </a:rPr>
              <a:t>a</a:t>
            </a:r>
            <a:r>
              <a:rPr lang="fr-FR" sz="2400" dirty="0" smtClean="0">
                <a:hlinkClick r:id="rId2"/>
              </a:rPr>
              <a:t>melie.ridouard@ac-poitiers.fr</a:t>
            </a:r>
            <a:endParaRPr lang="fr-FR" sz="2400" dirty="0" smtClean="0"/>
          </a:p>
          <a:p>
            <a:pPr marL="0" indent="0">
              <a:buNone/>
            </a:pPr>
            <a:r>
              <a:rPr lang="fr-FR" sz="2400" dirty="0"/>
              <a:t>Circonscriptions de Jonzac, Royan, </a:t>
            </a:r>
            <a:r>
              <a:rPr lang="fr-FR" sz="2400" dirty="0" smtClean="0"/>
              <a:t>Saintes </a:t>
            </a:r>
            <a:r>
              <a:rPr lang="fr-FR" sz="2400" dirty="0"/>
              <a:t>et Saint-Jean-d’Angély</a:t>
            </a:r>
          </a:p>
          <a:p>
            <a:pPr marL="0" indent="0">
              <a:buNone/>
            </a:pPr>
            <a:endParaRPr lang="fr-FR" dirty="0" smtClean="0"/>
          </a:p>
          <a:p>
            <a:pPr marL="0" indent="0">
              <a:buNone/>
            </a:pPr>
            <a:r>
              <a:rPr lang="fr-FR" sz="3200" b="1" dirty="0" smtClean="0"/>
              <a:t>Ressources</a:t>
            </a:r>
          </a:p>
          <a:p>
            <a:pPr marL="0" indent="0">
              <a:buNone/>
            </a:pPr>
            <a:r>
              <a:rPr lang="fr-FR" sz="2400" dirty="0"/>
              <a:t>Blog LVE 17 : </a:t>
            </a:r>
            <a:r>
              <a:rPr lang="fr-FR" sz="2400" dirty="0">
                <a:hlinkClick r:id="rId3"/>
              </a:rPr>
              <a:t>http://blogs17.ac-poitiers.fr/lve17/?</a:t>
            </a:r>
            <a:r>
              <a:rPr lang="fr-FR" sz="2400" dirty="0" smtClean="0">
                <a:hlinkClick r:id="rId3"/>
              </a:rPr>
              <a:t>page_id=49</a:t>
            </a:r>
            <a:r>
              <a:rPr lang="fr-FR" sz="2400" dirty="0" smtClean="0"/>
              <a:t> </a:t>
            </a:r>
            <a:endParaRPr lang="fr-FR" sz="2400" dirty="0"/>
          </a:p>
          <a:p>
            <a:pPr marL="0" indent="0">
              <a:buNone/>
            </a:pPr>
            <a:r>
              <a:rPr lang="fr-FR" sz="2400" dirty="0" smtClean="0"/>
              <a:t>Des </a:t>
            </a:r>
            <a:r>
              <a:rPr lang="fr-FR" sz="2400" dirty="0" err="1" smtClean="0"/>
              <a:t>Digipads</a:t>
            </a:r>
            <a:r>
              <a:rPr lang="fr-FR" sz="2400" dirty="0" smtClean="0"/>
              <a:t> </a:t>
            </a:r>
            <a:r>
              <a:rPr lang="fr-FR" sz="2400" smtClean="0"/>
              <a:t>ressources actualisés seront </a:t>
            </a:r>
            <a:r>
              <a:rPr lang="fr-FR" sz="2400" dirty="0" smtClean="0"/>
              <a:t>envoyés prochainement</a:t>
            </a:r>
          </a:p>
          <a:p>
            <a:pPr marL="0" indent="0">
              <a:buNone/>
            </a:pPr>
            <a:endParaRPr lang="fr-FR" sz="2400" dirty="0" smtClean="0"/>
          </a:p>
          <a:p>
            <a:pPr marL="0" indent="0">
              <a:buNone/>
            </a:pPr>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8394" y="2162405"/>
            <a:ext cx="2778135" cy="1853537"/>
          </a:xfrm>
          <a:prstGeom prst="rect">
            <a:avLst/>
          </a:prstGeom>
        </p:spPr>
      </p:pic>
    </p:spTree>
    <p:extLst>
      <p:ext uri="{BB962C8B-B14F-4D97-AF65-F5344CB8AC3E}">
        <p14:creationId xmlns:p14="http://schemas.microsoft.com/office/powerpoint/2010/main" val="1888822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677160" y="2700720"/>
            <a:ext cx="8596440" cy="1826280"/>
          </a:xfrm>
          <a:prstGeom prst="rect">
            <a:avLst/>
          </a:prstGeom>
          <a:noFill/>
          <a:ln w="0">
            <a:noFill/>
          </a:ln>
        </p:spPr>
        <p:txBody>
          <a:bodyPr anchor="b">
            <a:normAutofit fontScale="90000"/>
          </a:bodyPr>
          <a:lstStyle/>
          <a:p>
            <a:pPr indent="0">
              <a:lnSpc>
                <a:spcPct val="100000"/>
              </a:lnSpc>
              <a:buNone/>
            </a:pPr>
            <a:r>
              <a:rPr sz="4000"/>
              <a:t/>
            </a:r>
            <a:br>
              <a:rPr sz="4000"/>
            </a:br>
            <a:r>
              <a:rPr sz="4000"/>
              <a:t/>
            </a:r>
            <a:br>
              <a:rPr sz="4000"/>
            </a:br>
            <a:r>
              <a:rPr lang="fr-FR" sz="4000" b="0" strike="noStrike" spc="-1">
                <a:solidFill>
                  <a:schemeClr val="accent1"/>
                </a:solidFill>
                <a:latin typeface="Trebuchet MS"/>
              </a:rPr>
              <a:t>Améliorer les résultats des élèves en matière d’apprentissages fondamentaux</a:t>
            </a:r>
            <a:r>
              <a:rPr sz="4000"/>
              <a:t/>
            </a:r>
            <a:br>
              <a:rPr sz="4000"/>
            </a:br>
            <a:r>
              <a:rPr sz="4000"/>
              <a:t/>
            </a:r>
            <a:br>
              <a:rPr sz="4000"/>
            </a:br>
            <a:endParaRPr lang="en-US" sz="4000" b="0" strike="noStrike" spc="-1">
              <a:solidFill>
                <a:srgbClr val="000000"/>
              </a:solidFill>
              <a:latin typeface="Trebuchet MS"/>
            </a:endParaRPr>
          </a:p>
        </p:txBody>
      </p:sp>
      <p:sp>
        <p:nvSpPr>
          <p:cNvPr id="384" name="PlaceHolder 2"/>
          <p:cNvSpPr>
            <a:spLocks noGrp="1"/>
          </p:cNvSpPr>
          <p:nvPr>
            <p:ph/>
          </p:nvPr>
        </p:nvSpPr>
        <p:spPr>
          <a:xfrm>
            <a:off x="677160" y="4527360"/>
            <a:ext cx="8596440" cy="860040"/>
          </a:xfrm>
          <a:prstGeom prst="rect">
            <a:avLst/>
          </a:prstGeom>
          <a:noFill/>
          <a:ln w="0">
            <a:noFill/>
          </a:ln>
        </p:spPr>
        <p:txBody>
          <a:bodyPr anchor="t">
            <a:noAutofit/>
          </a:bodyPr>
          <a:lstStyle/>
          <a:p>
            <a:pPr indent="0">
              <a:spcBef>
                <a:spcPts val="1417"/>
              </a:spcBef>
              <a:buNone/>
            </a:pPr>
            <a:endParaRPr lang="en-US" sz="2000" b="0" strike="noStrike" spc="-1">
              <a:solidFill>
                <a:srgbClr val="808080"/>
              </a:solidFill>
              <a:latin typeface="Trebuchet MS"/>
            </a:endParaRPr>
          </a:p>
        </p:txBody>
      </p:sp>
      <p:pic>
        <p:nvPicPr>
          <p:cNvPr id="385"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title"/>
          </p:nvPr>
        </p:nvSpPr>
        <p:spPr>
          <a:xfrm>
            <a:off x="605160" y="1098000"/>
            <a:ext cx="11586600" cy="1435680"/>
          </a:xfrm>
          <a:prstGeom prst="rect">
            <a:avLst/>
          </a:prstGeom>
          <a:noFill/>
          <a:ln w="0">
            <a:noFill/>
          </a:ln>
        </p:spPr>
        <p:txBody>
          <a:bodyPr anchor="t">
            <a:normAutofit fontScale="90000"/>
          </a:bodyPr>
          <a:lstStyle/>
          <a:p>
            <a:pPr indent="0">
              <a:lnSpc>
                <a:spcPct val="100000"/>
              </a:lnSpc>
              <a:buNone/>
            </a:pPr>
            <a:r>
              <a:rPr lang="fr-FR" sz="3600" b="0" strike="noStrike" spc="-1">
                <a:solidFill>
                  <a:schemeClr val="accent1"/>
                </a:solidFill>
                <a:latin typeface="Trebuchet MS"/>
              </a:rPr>
              <a:t>Améliorer les résultats des élèves en matière d’apprentissages fondamentaux : le Pôle ressource de circonscription : </a:t>
            </a:r>
            <a:r>
              <a:rPr lang="fr-FR" sz="2200" b="0" strike="noStrike" spc="-1">
                <a:solidFill>
                  <a:srgbClr val="000000"/>
                </a:solidFill>
                <a:latin typeface="Trebuchet MS"/>
              </a:rPr>
              <a:t>S. Canteaut (IEN)</a:t>
            </a:r>
            <a:endParaRPr lang="en-US" sz="2200" b="0" strike="noStrike" spc="-1">
              <a:solidFill>
                <a:srgbClr val="000000"/>
              </a:solidFill>
              <a:latin typeface="Trebuchet MS"/>
            </a:endParaRPr>
          </a:p>
        </p:txBody>
      </p:sp>
      <p:sp>
        <p:nvSpPr>
          <p:cNvPr id="387" name="PlaceHolder 2"/>
          <p:cNvSpPr>
            <a:spLocks noGrp="1"/>
          </p:cNvSpPr>
          <p:nvPr>
            <p:ph/>
          </p:nvPr>
        </p:nvSpPr>
        <p:spPr>
          <a:xfrm>
            <a:off x="677160" y="3169080"/>
            <a:ext cx="8596440" cy="3880440"/>
          </a:xfrm>
          <a:prstGeom prst="rect">
            <a:avLst/>
          </a:prstGeom>
          <a:noFill/>
          <a:ln w="0">
            <a:noFill/>
          </a:ln>
        </p:spPr>
        <p:txBody>
          <a:bodyPr anchor="t">
            <a:noAutofit/>
          </a:bodyPr>
          <a:lstStyle/>
          <a:p>
            <a:pPr indent="0" algn="ctr">
              <a:lnSpc>
                <a:spcPct val="100000"/>
              </a:lnSpc>
              <a:spcBef>
                <a:spcPts val="1001"/>
              </a:spcBef>
              <a:buNone/>
              <a:tabLst>
                <a:tab pos="0" algn="l"/>
              </a:tabLst>
            </a:pPr>
            <a:r>
              <a:rPr lang="fr-FR" sz="1800" b="0" i="1" strike="noStrike" spc="-1">
                <a:solidFill>
                  <a:srgbClr val="404040"/>
                </a:solidFill>
                <a:latin typeface="Trebuchet MS"/>
              </a:rPr>
              <a:t>Permettre la réussite de tous les élèves en accompagnant au plus près des réalités du terrain</a:t>
            </a:r>
            <a:endParaRPr lang="en-US" sz="18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1800" b="0" strike="noStrike" spc="-1">
                <a:solidFill>
                  <a:srgbClr val="404040"/>
                </a:solidFill>
                <a:latin typeface="Trebuchet MS"/>
              </a:rPr>
              <a:t>Qui?</a:t>
            </a:r>
            <a:endParaRPr lang="en-US" sz="1800" b="0" strike="noStrike" spc="-1">
              <a:solidFill>
                <a:srgbClr val="404040"/>
              </a:solidFill>
              <a:latin typeface="Trebuchet MS"/>
            </a:endParaRPr>
          </a:p>
          <a:p>
            <a:pPr marL="343080" indent="-343080">
              <a:lnSpc>
                <a:spcPct val="100000"/>
              </a:lnSpc>
              <a:spcBef>
                <a:spcPts val="1001"/>
              </a:spcBef>
              <a:buClr>
                <a:srgbClr val="5FCBEF"/>
              </a:buClr>
              <a:buSzPct val="80000"/>
              <a:buFont typeface="Wingdings 3" charset="2"/>
              <a:buChar char=""/>
              <a:tabLst>
                <a:tab pos="0" algn="l"/>
              </a:tabLst>
            </a:pPr>
            <a:r>
              <a:rPr lang="fr-FR" sz="1800" b="0" strike="noStrike" spc="-1">
                <a:solidFill>
                  <a:srgbClr val="404040"/>
                </a:solidFill>
                <a:latin typeface="Trebuchet MS"/>
              </a:rPr>
              <a:t>Comment?</a:t>
            </a:r>
            <a:endParaRPr lang="en-US" sz="18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tabLst>
                <a:tab pos="0" algn="l"/>
              </a:tabLst>
            </a:pPr>
            <a:r>
              <a:rPr lang="fr-FR" sz="1600" b="0" strike="noStrike" spc="-1">
                <a:solidFill>
                  <a:srgbClr val="404040"/>
                </a:solidFill>
                <a:latin typeface="Trebuchet MS"/>
              </a:rPr>
              <a:t>Organisation</a:t>
            </a:r>
            <a:endParaRPr lang="en-US" sz="16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tabLst>
                <a:tab pos="0" algn="l"/>
              </a:tabLst>
            </a:pPr>
            <a:r>
              <a:rPr lang="fr-FR" sz="1600" b="0" strike="noStrike" spc="-1">
                <a:solidFill>
                  <a:srgbClr val="404040"/>
                </a:solidFill>
                <a:latin typeface="Trebuchet MS"/>
              </a:rPr>
              <a:t>Fiche d’aide à la prise de décision en direction du PRC</a:t>
            </a:r>
            <a:endParaRPr lang="en-US" sz="1600" b="0" strike="noStrike" spc="-1">
              <a:solidFill>
                <a:srgbClr val="404040"/>
              </a:solidFill>
              <a:latin typeface="Trebuchet MS"/>
            </a:endParaRPr>
          </a:p>
          <a:p>
            <a:pPr marL="743040" lvl="1" indent="-285840">
              <a:lnSpc>
                <a:spcPct val="100000"/>
              </a:lnSpc>
              <a:spcBef>
                <a:spcPts val="1001"/>
              </a:spcBef>
              <a:buClr>
                <a:srgbClr val="5FCBEF"/>
              </a:buClr>
              <a:buSzPct val="80000"/>
              <a:buFont typeface="Wingdings 3" charset="2"/>
              <a:buChar char=""/>
              <a:tabLst>
                <a:tab pos="0" algn="l"/>
              </a:tabLst>
            </a:pPr>
            <a:r>
              <a:rPr lang="fr-FR" sz="1600" b="0" strike="noStrike" spc="-1">
                <a:solidFill>
                  <a:srgbClr val="404040"/>
                </a:solidFill>
                <a:latin typeface="Trebuchet MS"/>
              </a:rPr>
              <a:t>Proposition d’outils </a:t>
            </a:r>
            <a:endParaRPr lang="en-US" sz="1600" b="0" strike="noStrike" spc="-1">
              <a:solidFill>
                <a:srgbClr val="404040"/>
              </a:solidFill>
              <a:latin typeface="Trebuchet MS"/>
            </a:endParaRPr>
          </a:p>
        </p:txBody>
      </p:sp>
      <p:pic>
        <p:nvPicPr>
          <p:cNvPr id="388"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barn(inVertical)">
                                      <p:cBhvr additive="repl">
                                        <p:cTn id="7" dur="5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7">
                                            <p:txEl>
                                              <p:pRg st="1" end="1"/>
                                            </p:txEl>
                                          </p:spTgt>
                                        </p:tgtEl>
                                        <p:attrNameLst>
                                          <p:attrName>style.visibility</p:attrName>
                                        </p:attrNameLst>
                                      </p:cBhvr>
                                      <p:to>
                                        <p:strVal val="visible"/>
                                      </p:to>
                                    </p:set>
                                    <p:animEffect transition="in" filter="barn(inVertical)">
                                      <p:cBhvr additive="repl">
                                        <p:cTn id="12" dur="500"/>
                                        <p:tgtEl>
                                          <p:spTgt spid="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7">
                                            <p:txEl>
                                              <p:pRg st="2" end="2"/>
                                            </p:txEl>
                                          </p:spTgt>
                                        </p:tgtEl>
                                        <p:attrNameLst>
                                          <p:attrName>style.visibility</p:attrName>
                                        </p:attrNameLst>
                                      </p:cBhvr>
                                      <p:to>
                                        <p:strVal val="visible"/>
                                      </p:to>
                                    </p:set>
                                    <p:animEffect transition="in" filter="barn(inVertical)">
                                      <p:cBhvr additive="repl">
                                        <p:cTn id="17" dur="500"/>
                                        <p:tgtEl>
                                          <p:spTgt spid="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7">
                                            <p:txEl>
                                              <p:pRg st="3" end="3"/>
                                            </p:txEl>
                                          </p:spTgt>
                                        </p:tgtEl>
                                        <p:attrNameLst>
                                          <p:attrName>style.visibility</p:attrName>
                                        </p:attrNameLst>
                                      </p:cBhvr>
                                      <p:to>
                                        <p:strVal val="visible"/>
                                      </p:to>
                                    </p:set>
                                    <p:animEffect transition="in" filter="barn(inVertical)">
                                      <p:cBhvr additive="repl">
                                        <p:cTn id="22" dur="500"/>
                                        <p:tgtEl>
                                          <p:spTgt spid="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7">
                                            <p:txEl>
                                              <p:pRg st="4" end="4"/>
                                            </p:txEl>
                                          </p:spTgt>
                                        </p:tgtEl>
                                        <p:attrNameLst>
                                          <p:attrName>style.visibility</p:attrName>
                                        </p:attrNameLst>
                                      </p:cBhvr>
                                      <p:to>
                                        <p:strVal val="visible"/>
                                      </p:to>
                                    </p:set>
                                    <p:animEffect transition="in" filter="barn(inVertical)">
                                      <p:cBhvr additive="repl">
                                        <p:cTn id="27" dur="500"/>
                                        <p:tgtEl>
                                          <p:spTgt spid="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87">
                                            <p:txEl>
                                              <p:pRg st="5" end="5"/>
                                            </p:txEl>
                                          </p:spTgt>
                                        </p:tgtEl>
                                        <p:attrNameLst>
                                          <p:attrName>style.visibility</p:attrName>
                                        </p:attrNameLst>
                                      </p:cBhvr>
                                      <p:to>
                                        <p:strVal val="visible"/>
                                      </p:to>
                                    </p:set>
                                    <p:animEffect transition="in" filter="barn(inVertical)">
                                      <p:cBhvr additive="repl">
                                        <p:cTn id="32" dur="500"/>
                                        <p:tgtEl>
                                          <p:spTgt spid="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677160" y="937440"/>
            <a:ext cx="11586600" cy="1435680"/>
          </a:xfrm>
          <a:prstGeom prst="rect">
            <a:avLst/>
          </a:prstGeom>
          <a:noFill/>
          <a:ln w="0">
            <a:noFill/>
          </a:ln>
        </p:spPr>
        <p:txBody>
          <a:bodyPr anchor="t">
            <a:normAutofit fontScale="90000"/>
          </a:bodyPr>
          <a:lstStyle/>
          <a:p>
            <a:pPr indent="0">
              <a:lnSpc>
                <a:spcPct val="100000"/>
              </a:lnSpc>
              <a:buNone/>
            </a:pPr>
            <a:r>
              <a:rPr sz="3600"/>
              <a:t/>
            </a:r>
            <a:br>
              <a:rPr sz="3600"/>
            </a:br>
            <a:r>
              <a:rPr lang="fr-FR" sz="3600" b="0" strike="noStrike" spc="-1">
                <a:solidFill>
                  <a:schemeClr val="accent1"/>
                </a:solidFill>
                <a:latin typeface="Trebuchet MS"/>
              </a:rPr>
              <a:t>Améliorer les résultats des élèves en matière d’apprentissages fondamentaux : les ressources à disposition</a:t>
            </a:r>
            <a:endParaRPr lang="en-US" sz="3600" b="0" strike="noStrike" spc="-1">
              <a:solidFill>
                <a:srgbClr val="000000"/>
              </a:solidFill>
              <a:latin typeface="Trebuchet MS"/>
            </a:endParaRPr>
          </a:p>
        </p:txBody>
      </p:sp>
      <p:sp>
        <p:nvSpPr>
          <p:cNvPr id="390" name="PlaceHolder 2"/>
          <p:cNvSpPr>
            <a:spLocks noGrp="1"/>
          </p:cNvSpPr>
          <p:nvPr>
            <p:ph/>
          </p:nvPr>
        </p:nvSpPr>
        <p:spPr>
          <a:xfrm>
            <a:off x="677160" y="2878560"/>
            <a:ext cx="8596440" cy="3880440"/>
          </a:xfrm>
          <a:prstGeom prst="rect">
            <a:avLst/>
          </a:prstGeom>
          <a:noFill/>
          <a:ln w="0">
            <a:noFill/>
          </a:ln>
        </p:spPr>
        <p:txBody>
          <a:bodyPr anchor="t">
            <a:noAutofit/>
          </a:bodyPr>
          <a:lstStyle/>
          <a:p>
            <a:pPr indent="0">
              <a:lnSpc>
                <a:spcPct val="100000"/>
              </a:lnSpc>
              <a:spcBef>
                <a:spcPts val="1001"/>
              </a:spcBef>
              <a:buNone/>
              <a:tabLst>
                <a:tab pos="0" algn="l"/>
              </a:tabLst>
            </a:pP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i="1" strike="noStrike" spc="-1">
                <a:solidFill>
                  <a:srgbClr val="404040"/>
                </a:solidFill>
                <a:latin typeface="Trebuchet MS"/>
              </a:rPr>
              <a:t>Lutter contre les inégalités territoriales pour des parcours ambitieux : </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a:p>
            <a:pPr indent="0" algn="ctr">
              <a:lnSpc>
                <a:spcPct val="100000"/>
              </a:lnSpc>
              <a:spcBef>
                <a:spcPts val="1001"/>
              </a:spcBef>
              <a:buNone/>
              <a:tabLst>
                <a:tab pos="0" algn="l"/>
              </a:tabLst>
            </a:pPr>
            <a:r>
              <a:rPr lang="fr-FR" sz="1800" b="0" i="1" strike="noStrike" spc="-1">
                <a:solidFill>
                  <a:srgbClr val="404040"/>
                </a:solidFill>
                <a:latin typeface="Trebuchet MS"/>
              </a:rPr>
              <a:t>Identifier des leviers</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p:txBody>
      </p:sp>
      <p:pic>
        <p:nvPicPr>
          <p:cNvPr id="391" name="Google Shape;222;gea3abf6790_0_25"/>
          <p:cNvPicPr/>
          <p:nvPr/>
        </p:nvPicPr>
        <p:blipFill>
          <a:blip r:embed="rId2"/>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347760" y="479520"/>
            <a:ext cx="10812240" cy="1320480"/>
          </a:xfrm>
          <a:prstGeom prst="rect">
            <a:avLst/>
          </a:prstGeom>
          <a:noFill/>
          <a:ln w="0">
            <a:noFill/>
          </a:ln>
        </p:spPr>
        <p:txBody>
          <a:bodyPr anchor="t">
            <a:normAutofit fontScale="90000"/>
          </a:bodyPr>
          <a:lstStyle/>
          <a:p>
            <a:pPr indent="0" algn="ctr">
              <a:lnSpc>
                <a:spcPct val="100000"/>
              </a:lnSpc>
              <a:buNone/>
            </a:pPr>
            <a:r>
              <a:rPr lang="fr-FR" sz="4800" b="1" strike="noStrike" spc="-1">
                <a:solidFill>
                  <a:srgbClr val="000000"/>
                </a:solidFill>
                <a:latin typeface="Trebuchet MS"/>
              </a:rPr>
              <a:t>https://blogpeda.ac-poitiers.fr/circo-jzc/</a:t>
            </a:r>
            <a:r>
              <a:rPr sz="4800"/>
              <a:t/>
            </a:r>
            <a:br>
              <a:rPr sz="4800"/>
            </a:br>
            <a:r>
              <a:rPr lang="fr-FR" sz="1800" b="1" strike="noStrike" spc="-1">
                <a:solidFill>
                  <a:srgbClr val="000000"/>
                </a:solidFill>
                <a:latin typeface="Trebuchet MS"/>
              </a:rPr>
              <a:t>F. Marot</a:t>
            </a:r>
            <a:endParaRPr lang="en-US" sz="1800" b="0" strike="noStrike" spc="-1">
              <a:solidFill>
                <a:srgbClr val="000000"/>
              </a:solidFill>
              <a:latin typeface="Trebuchet MS"/>
            </a:endParaRPr>
          </a:p>
        </p:txBody>
      </p:sp>
      <p:pic>
        <p:nvPicPr>
          <p:cNvPr id="393" name="Image 3">
            <a:hlinkClick r:id="rId2"/>
          </p:cNvPr>
          <p:cNvPicPr/>
          <p:nvPr/>
        </p:nvPicPr>
        <p:blipFill>
          <a:blip r:embed="rId3"/>
          <a:srcRect t="9094" b="8814"/>
          <a:stretch/>
        </p:blipFill>
        <p:spPr>
          <a:xfrm>
            <a:off x="838080" y="1690560"/>
            <a:ext cx="10515240" cy="4852800"/>
          </a:xfrm>
          <a:prstGeom prst="rect">
            <a:avLst/>
          </a:prstGeom>
          <a:ln w="0">
            <a:noFill/>
          </a:ln>
        </p:spPr>
      </p:pic>
      <p:pic>
        <p:nvPicPr>
          <p:cNvPr id="394" name="Google Shape;222;gea3abf6790_0_25"/>
          <p:cNvPicPr/>
          <p:nvPr/>
        </p:nvPicPr>
        <p:blipFill>
          <a:blip r:embed="rId4"/>
          <a:stretch/>
        </p:blipFill>
        <p:spPr>
          <a:xfrm>
            <a:off x="10080720" y="604476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Image 2"/>
          <p:cNvPicPr/>
          <p:nvPr/>
        </p:nvPicPr>
        <p:blipFill>
          <a:blip r:embed="rId2"/>
          <a:stretch/>
        </p:blipFill>
        <p:spPr>
          <a:xfrm>
            <a:off x="5605920" y="1680840"/>
            <a:ext cx="6348240" cy="3576960"/>
          </a:xfrm>
          <a:prstGeom prst="rect">
            <a:avLst/>
          </a:prstGeom>
          <a:ln w="0">
            <a:noFill/>
          </a:ln>
        </p:spPr>
      </p:pic>
      <p:sp>
        <p:nvSpPr>
          <p:cNvPr id="401" name="PlaceHolder 1"/>
          <p:cNvSpPr>
            <a:spLocks noGrp="1"/>
          </p:cNvSpPr>
          <p:nvPr>
            <p:ph type="title"/>
          </p:nvPr>
        </p:nvSpPr>
        <p:spPr>
          <a:xfrm>
            <a:off x="352800" y="496800"/>
            <a:ext cx="9015840" cy="662400"/>
          </a:xfrm>
          <a:prstGeom prst="rect">
            <a:avLst/>
          </a:prstGeom>
          <a:noFill/>
          <a:ln w="0">
            <a:noFill/>
          </a:ln>
        </p:spPr>
        <p:txBody>
          <a:bodyPr anchor="t">
            <a:normAutofit fontScale="90000"/>
          </a:bodyPr>
          <a:lstStyle/>
          <a:p>
            <a:pPr indent="0">
              <a:lnSpc>
                <a:spcPct val="100000"/>
              </a:lnSpc>
              <a:buNone/>
            </a:pPr>
            <a:r>
              <a:rPr lang="fr-FR" sz="3600" b="1" strike="noStrike" spc="-1">
                <a:solidFill>
                  <a:schemeClr val="accent1"/>
                </a:solidFill>
                <a:latin typeface="Trebuchet MS"/>
              </a:rPr>
              <a:t>https://blogpeda.ac-poitiers.fr/circo-jzc/</a:t>
            </a:r>
            <a:r>
              <a:rPr sz="3600"/>
              <a:t/>
            </a:r>
            <a:br>
              <a:rPr sz="3600"/>
            </a:br>
            <a:r>
              <a:rPr lang="fr-FR" sz="3100" b="0" strike="noStrike" spc="-1">
                <a:solidFill>
                  <a:schemeClr val="accent1"/>
                </a:solidFill>
                <a:latin typeface="Trebuchet MS"/>
              </a:rPr>
              <a:t>Ressources, fiches outils …</a:t>
            </a:r>
            <a:endParaRPr lang="en-US" sz="3100" b="0" strike="noStrike" spc="-1">
              <a:solidFill>
                <a:srgbClr val="000000"/>
              </a:solidFill>
              <a:latin typeface="Trebuchet MS"/>
            </a:endParaRPr>
          </a:p>
        </p:txBody>
      </p:sp>
      <p:pic>
        <p:nvPicPr>
          <p:cNvPr id="402" name="Image 5"/>
          <p:cNvPicPr/>
          <p:nvPr/>
        </p:nvPicPr>
        <p:blipFill>
          <a:blip r:embed="rId3"/>
          <a:stretch/>
        </p:blipFill>
        <p:spPr>
          <a:xfrm>
            <a:off x="504360" y="1680840"/>
            <a:ext cx="5060160" cy="3217320"/>
          </a:xfrm>
          <a:prstGeom prst="rect">
            <a:avLst/>
          </a:prstGeom>
          <a:ln w="0">
            <a:noFill/>
          </a:ln>
        </p:spPr>
      </p:pic>
      <p:pic>
        <p:nvPicPr>
          <p:cNvPr id="403" name="Image 6"/>
          <p:cNvPicPr/>
          <p:nvPr/>
        </p:nvPicPr>
        <p:blipFill>
          <a:blip r:embed="rId4"/>
          <a:stretch/>
        </p:blipFill>
        <p:spPr>
          <a:xfrm>
            <a:off x="462960" y="4888440"/>
            <a:ext cx="5101560" cy="1084680"/>
          </a:xfrm>
          <a:prstGeom prst="rect">
            <a:avLst/>
          </a:prstGeom>
          <a:ln w="0">
            <a:noFill/>
          </a:ln>
        </p:spPr>
      </p:pic>
      <p:pic>
        <p:nvPicPr>
          <p:cNvPr id="404" name="Google Shape;222;gea3abf6790_0_25"/>
          <p:cNvPicPr/>
          <p:nvPr/>
        </p:nvPicPr>
        <p:blipFill>
          <a:blip r:embed="rId5"/>
          <a:stretch/>
        </p:blipFill>
        <p:spPr>
          <a:xfrm>
            <a:off x="9677160" y="5973480"/>
            <a:ext cx="1969560" cy="694800"/>
          </a:xfrm>
          <a:prstGeom prst="rect">
            <a:avLst/>
          </a:prstGeom>
          <a:ln w="0">
            <a:noFill/>
          </a:ln>
        </p:spPr>
      </p:pic>
      <p:sp>
        <p:nvSpPr>
          <p:cNvPr id="405" name="ZoneTexte 1"/>
          <p:cNvSpPr/>
          <p:nvPr/>
        </p:nvSpPr>
        <p:spPr>
          <a:xfrm>
            <a:off x="744840" y="6249960"/>
            <a:ext cx="7192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1800" b="0" strike="noStrike" spc="-1">
                <a:solidFill>
                  <a:schemeClr val="accent1">
                    <a:lumMod val="75000"/>
                  </a:schemeClr>
                </a:solidFill>
                <a:latin typeface="Trebuchet MS"/>
              </a:rPr>
              <a:t>Les flashs pédagogiques : PPCR…….</a:t>
            </a:r>
            <a:endParaRPr lang="fr-FR"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Google Shape;239;gea3abf6790_0_0"/>
          <p:cNvPicPr/>
          <p:nvPr/>
        </p:nvPicPr>
        <p:blipFill>
          <a:blip r:embed="rId3"/>
          <a:stretch/>
        </p:blipFill>
        <p:spPr>
          <a:xfrm>
            <a:off x="222120" y="219240"/>
            <a:ext cx="1969560" cy="694800"/>
          </a:xfrm>
          <a:prstGeom prst="rect">
            <a:avLst/>
          </a:prstGeom>
          <a:ln w="0">
            <a:noFill/>
          </a:ln>
        </p:spPr>
      </p:pic>
      <p:pic>
        <p:nvPicPr>
          <p:cNvPr id="396" name="Google Shape;241;gea3abf6790_0_0"/>
          <p:cNvPicPr/>
          <p:nvPr/>
        </p:nvPicPr>
        <p:blipFill>
          <a:blip r:embed="rId4"/>
          <a:stretch/>
        </p:blipFill>
        <p:spPr>
          <a:xfrm>
            <a:off x="1173240" y="1173240"/>
            <a:ext cx="9482040" cy="4810320"/>
          </a:xfrm>
          <a:prstGeom prst="rect">
            <a:avLst/>
          </a:prstGeom>
          <a:ln w="0">
            <a:noFill/>
          </a:ln>
        </p:spPr>
      </p:pic>
      <p:sp>
        <p:nvSpPr>
          <p:cNvPr id="397" name="Google Shape;242;gea3abf6790_0_0"/>
          <p:cNvSpPr/>
          <p:nvPr/>
        </p:nvSpPr>
        <p:spPr>
          <a:xfrm>
            <a:off x="3708000" y="3734640"/>
            <a:ext cx="4775400" cy="164484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spAutoFit/>
          </a:bodyPr>
          <a:lstStyle/>
          <a:p>
            <a:pPr marL="457200" indent="-431640">
              <a:lnSpc>
                <a:spcPct val="100000"/>
              </a:lnSpc>
              <a:buClr>
                <a:srgbClr val="000000"/>
              </a:buClr>
              <a:buFont typeface="Calibri"/>
              <a:buChar char="●"/>
            </a:pPr>
            <a:r>
              <a:rPr lang="fr-FR" sz="3200" b="0" strike="noStrike" spc="-1">
                <a:solidFill>
                  <a:srgbClr val="000000"/>
                </a:solidFill>
                <a:latin typeface="Calibri"/>
                <a:ea typeface="Calibri"/>
              </a:rPr>
              <a:t>assistance@ac-poitiers</a:t>
            </a:r>
            <a:endParaRPr lang="fr-FR" sz="3200" b="0" strike="noStrike" spc="-1">
              <a:solidFill>
                <a:srgbClr val="000000"/>
              </a:solidFill>
              <a:latin typeface="Arial"/>
            </a:endParaRPr>
          </a:p>
          <a:p>
            <a:pPr>
              <a:lnSpc>
                <a:spcPct val="100000"/>
              </a:lnSpc>
              <a:tabLst>
                <a:tab pos="0" algn="l"/>
              </a:tabLst>
            </a:pPr>
            <a:endParaRPr lang="fr-FR" sz="3200" b="0" strike="noStrike" spc="-1">
              <a:solidFill>
                <a:srgbClr val="000000"/>
              </a:solidFill>
              <a:latin typeface="Arial"/>
            </a:endParaRPr>
          </a:p>
          <a:p>
            <a:pPr marL="457200" indent="-431640">
              <a:lnSpc>
                <a:spcPct val="100000"/>
              </a:lnSpc>
              <a:buClr>
                <a:srgbClr val="000000"/>
              </a:buClr>
              <a:buFont typeface="Calibri"/>
              <a:buChar char="●"/>
              <a:tabLst>
                <a:tab pos="0" algn="l"/>
              </a:tabLst>
            </a:pPr>
            <a:r>
              <a:rPr lang="fr-FR" sz="3200" b="0" strike="noStrike" spc="-1">
                <a:solidFill>
                  <a:srgbClr val="000000"/>
                </a:solidFill>
                <a:latin typeface="Calibri"/>
                <a:ea typeface="Calibri"/>
              </a:rPr>
              <a:t>05.16.52.66.86</a:t>
            </a:r>
            <a:endParaRPr lang="fr-FR" sz="3200" b="0" strike="noStrike" spc="-1">
              <a:solidFill>
                <a:srgbClr val="000000"/>
              </a:solidFill>
              <a:latin typeface="Arial"/>
            </a:endParaRPr>
          </a:p>
        </p:txBody>
      </p:sp>
      <p:pic>
        <p:nvPicPr>
          <p:cNvPr id="398" name="Google Shape;243;gea3abf6790_0_0"/>
          <p:cNvPicPr/>
          <p:nvPr/>
        </p:nvPicPr>
        <p:blipFill>
          <a:blip r:embed="rId5"/>
          <a:stretch/>
        </p:blipFill>
        <p:spPr>
          <a:xfrm>
            <a:off x="3708000" y="1890000"/>
            <a:ext cx="3847680" cy="1590480"/>
          </a:xfrm>
          <a:prstGeom prst="rect">
            <a:avLst/>
          </a:prstGeom>
          <a:ln w="0">
            <a:noFill/>
          </a:ln>
        </p:spPr>
      </p:pic>
      <p:pic>
        <p:nvPicPr>
          <p:cNvPr id="399" name="Google Shape;222;gea3abf6790_0_25"/>
          <p:cNvPicPr/>
          <p:nvPr/>
        </p:nvPicPr>
        <p:blipFill>
          <a:blip r:embed="rId3"/>
          <a:stretch/>
        </p:blipFill>
        <p:spPr>
          <a:xfrm>
            <a:off x="374400" y="37152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3"/>
          <p:cNvPicPr/>
          <p:nvPr/>
        </p:nvPicPr>
        <p:blipFill>
          <a:blip r:embed="rId3"/>
          <a:srcRect l="21460" t="22820" r="28914" b="16383"/>
          <a:stretch/>
        </p:blipFill>
        <p:spPr>
          <a:xfrm>
            <a:off x="210960" y="1962000"/>
            <a:ext cx="6748200" cy="4717080"/>
          </a:xfrm>
          <a:prstGeom prst="rect">
            <a:avLst/>
          </a:prstGeom>
          <a:ln w="0">
            <a:noFill/>
          </a:ln>
        </p:spPr>
      </p:pic>
      <p:pic>
        <p:nvPicPr>
          <p:cNvPr id="244" name="Google Shape;213;p4"/>
          <p:cNvPicPr/>
          <p:nvPr/>
        </p:nvPicPr>
        <p:blipFill>
          <a:blip r:embed="rId4"/>
          <a:stretch/>
        </p:blipFill>
        <p:spPr>
          <a:xfrm>
            <a:off x="222120" y="219240"/>
            <a:ext cx="1969560" cy="694800"/>
          </a:xfrm>
          <a:prstGeom prst="rect">
            <a:avLst/>
          </a:prstGeom>
          <a:ln w="0">
            <a:noFill/>
          </a:ln>
        </p:spPr>
      </p:pic>
      <p:sp>
        <p:nvSpPr>
          <p:cNvPr id="245" name="ZoneTexte 2"/>
          <p:cNvSpPr/>
          <p:nvPr/>
        </p:nvSpPr>
        <p:spPr>
          <a:xfrm>
            <a:off x="5430960" y="3243600"/>
            <a:ext cx="650556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3200" b="1" strike="noStrike" spc="-1">
                <a:solidFill>
                  <a:srgbClr val="000000"/>
                </a:solidFill>
                <a:latin typeface="Calibri"/>
              </a:rPr>
              <a:t>Admettre définitivement les élèves &gt; Application de saisie des résultats</a:t>
            </a:r>
            <a:endParaRPr lang="fr-FR" sz="3200" b="0" strike="noStrike" spc="-1">
              <a:solidFill>
                <a:srgbClr val="000000"/>
              </a:solidFill>
              <a:latin typeface="Arial"/>
            </a:endParaRPr>
          </a:p>
        </p:txBody>
      </p:sp>
      <p:pic>
        <p:nvPicPr>
          <p:cNvPr id="246" name="Image 4"/>
          <p:cNvPicPr/>
          <p:nvPr/>
        </p:nvPicPr>
        <p:blipFill>
          <a:blip r:embed="rId5"/>
          <a:stretch/>
        </p:blipFill>
        <p:spPr>
          <a:xfrm>
            <a:off x="3341880" y="219240"/>
            <a:ext cx="7991280" cy="1742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677160" y="609480"/>
            <a:ext cx="8596440" cy="1320480"/>
          </a:xfrm>
          <a:prstGeom prst="rect">
            <a:avLst/>
          </a:prstGeom>
          <a:noFill/>
          <a:ln w="0">
            <a:noFill/>
          </a:ln>
        </p:spPr>
        <p:txBody>
          <a:bodyPr anchor="t">
            <a:noAutofit/>
          </a:bodyPr>
          <a:lstStyle/>
          <a:p>
            <a:pPr indent="0">
              <a:lnSpc>
                <a:spcPct val="100000"/>
              </a:lnSpc>
              <a:buNone/>
            </a:pPr>
            <a:r>
              <a:rPr lang="fr-FR" sz="3600" b="0" strike="noStrike" spc="-1">
                <a:solidFill>
                  <a:schemeClr val="accent1"/>
                </a:solidFill>
                <a:latin typeface="Trebuchet MS"/>
              </a:rPr>
              <a:t>Point pacte</a:t>
            </a:r>
            <a:endParaRPr lang="en-US" sz="3600" b="0" strike="noStrike" spc="-1">
              <a:solidFill>
                <a:srgbClr val="000000"/>
              </a:solidFill>
              <a:latin typeface="Trebuchet MS"/>
            </a:endParaRPr>
          </a:p>
        </p:txBody>
      </p:sp>
      <p:sp>
        <p:nvSpPr>
          <p:cNvPr id="407" name="PlaceHolder 2"/>
          <p:cNvSpPr>
            <a:spLocks noGrp="1"/>
          </p:cNvSpPr>
          <p:nvPr>
            <p:ph/>
          </p:nvPr>
        </p:nvSpPr>
        <p:spPr>
          <a:xfrm>
            <a:off x="677160" y="2160720"/>
            <a:ext cx="8596440" cy="3880440"/>
          </a:xfrm>
          <a:prstGeom prst="rect">
            <a:avLst/>
          </a:prstGeom>
          <a:noFill/>
          <a:ln w="0">
            <a:noFill/>
          </a:ln>
        </p:spPr>
        <p:txBody>
          <a:bodyPr anchor="t">
            <a:normAutofit/>
          </a:bodyPr>
          <a:lstStyle/>
          <a:p>
            <a:pPr indent="0" algn="ctr">
              <a:lnSpc>
                <a:spcPct val="100000"/>
              </a:lnSpc>
              <a:spcBef>
                <a:spcPts val="1001"/>
              </a:spcBef>
              <a:buNone/>
              <a:tabLst>
                <a:tab pos="0" algn="l"/>
              </a:tabLst>
            </a:pPr>
            <a:endParaRPr lang="en-US" sz="2400" b="0" strike="noStrike" spc="-1">
              <a:solidFill>
                <a:srgbClr val="404040"/>
              </a:solidFill>
              <a:latin typeface="Trebuchet MS"/>
            </a:endParaRPr>
          </a:p>
          <a:p>
            <a:pPr indent="0" algn="ctr">
              <a:lnSpc>
                <a:spcPct val="100000"/>
              </a:lnSpc>
              <a:spcBef>
                <a:spcPts val="1001"/>
              </a:spcBef>
              <a:buNone/>
              <a:tabLst>
                <a:tab pos="0" algn="l"/>
              </a:tabLst>
            </a:pPr>
            <a:endParaRPr lang="en-US" sz="2400" b="0" strike="noStrike" spc="-1">
              <a:solidFill>
                <a:srgbClr val="404040"/>
              </a:solidFill>
              <a:latin typeface="Trebuchet MS"/>
            </a:endParaRPr>
          </a:p>
          <a:p>
            <a:pPr indent="0" algn="ctr">
              <a:lnSpc>
                <a:spcPct val="100000"/>
              </a:lnSpc>
              <a:spcBef>
                <a:spcPts val="1001"/>
              </a:spcBef>
              <a:buNone/>
              <a:tabLst>
                <a:tab pos="0" algn="l"/>
              </a:tabLst>
            </a:pPr>
            <a:endParaRPr lang="en-US" sz="2400" b="0" strike="noStrike" spc="-1">
              <a:solidFill>
                <a:srgbClr val="404040"/>
              </a:solidFill>
              <a:latin typeface="Trebuchet MS"/>
            </a:endParaRPr>
          </a:p>
          <a:p>
            <a:pPr indent="0" algn="ctr">
              <a:lnSpc>
                <a:spcPct val="100000"/>
              </a:lnSpc>
              <a:spcBef>
                <a:spcPts val="1001"/>
              </a:spcBef>
              <a:buNone/>
              <a:tabLst>
                <a:tab pos="0" algn="l"/>
              </a:tabLst>
            </a:pPr>
            <a:r>
              <a:rPr lang="fr-FR" sz="2400" b="0" strike="noStrike" spc="-1">
                <a:solidFill>
                  <a:srgbClr val="404040"/>
                </a:solidFill>
                <a:latin typeface="Trebuchet MS"/>
              </a:rPr>
              <a:t>Derniers éléments de cadrage</a:t>
            </a:r>
            <a:endParaRPr lang="en-US" sz="2400" b="0" strike="noStrike" spc="-1">
              <a:solidFill>
                <a:srgbClr val="40404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Image 3"/>
          <p:cNvSpPr/>
          <p:nvPr/>
        </p:nvSpPr>
        <p:spPr>
          <a:xfrm>
            <a:off x="3355920" y="1549440"/>
            <a:ext cx="5715720" cy="3031560"/>
          </a:xfrm>
          <a:prstGeom prst="ellipse">
            <a:avLst/>
          </a:prstGeom>
          <a:blipFill rotWithShape="0">
            <a:blip r:embed="rId2"/>
            <a:srcRect/>
            <a:stretch/>
          </a:blipFill>
          <a:ln w="63500" cap="rnd">
            <a:solidFill>
              <a:srgbClr val="333333"/>
            </a:solidFill>
            <a:round/>
          </a:ln>
          <a:effectLst>
            <a:outerShdw blurRad="38088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endParaRPr lang="fr-FR" sz="1800" b="0" strike="noStrike" spc="-1">
              <a:solidFill>
                <a:srgbClr val="000000"/>
              </a:solidFill>
              <a:latin typeface="Arial"/>
            </a:endParaRPr>
          </a:p>
        </p:txBody>
      </p:sp>
      <p:pic>
        <p:nvPicPr>
          <p:cNvPr id="409" name="Image 4"/>
          <p:cNvPicPr/>
          <p:nvPr/>
        </p:nvPicPr>
        <p:blipFill>
          <a:blip r:embed="rId3"/>
          <a:stretch/>
        </p:blipFill>
        <p:spPr>
          <a:xfrm>
            <a:off x="714600" y="5101560"/>
            <a:ext cx="2331000" cy="1666440"/>
          </a:xfrm>
          <a:prstGeom prst="rect">
            <a:avLst/>
          </a:prstGeom>
          <a:ln w="0">
            <a:noFill/>
          </a:ln>
        </p:spPr>
      </p:pic>
      <p:pic>
        <p:nvPicPr>
          <p:cNvPr id="410" name="Image 5"/>
          <p:cNvPicPr/>
          <p:nvPr/>
        </p:nvPicPr>
        <p:blipFill>
          <a:blip r:embed="rId4"/>
          <a:stretch/>
        </p:blipFill>
        <p:spPr>
          <a:xfrm>
            <a:off x="8898480" y="5934960"/>
            <a:ext cx="2468520" cy="729720"/>
          </a:xfrm>
          <a:prstGeom prst="rect">
            <a:avLst/>
          </a:prstGeom>
          <a:ln w="88900" cap="sq">
            <a:solidFill>
              <a:srgbClr val="FFFFFF"/>
            </a:solidFill>
            <a:miter/>
          </a:ln>
          <a:effectLst>
            <a:outerShdw blurRad="5508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Google Shape;213;p4"/>
          <p:cNvPicPr/>
          <p:nvPr/>
        </p:nvPicPr>
        <p:blipFill>
          <a:blip r:embed="rId3"/>
          <a:stretch/>
        </p:blipFill>
        <p:spPr>
          <a:xfrm>
            <a:off x="222120" y="219240"/>
            <a:ext cx="1969560" cy="694800"/>
          </a:xfrm>
          <a:prstGeom prst="rect">
            <a:avLst/>
          </a:prstGeom>
          <a:ln w="0">
            <a:noFill/>
          </a:ln>
        </p:spPr>
      </p:pic>
      <p:sp>
        <p:nvSpPr>
          <p:cNvPr id="248" name="ZoneTexte 1"/>
          <p:cNvSpPr/>
          <p:nvPr/>
        </p:nvSpPr>
        <p:spPr>
          <a:xfrm>
            <a:off x="73080" y="914400"/>
            <a:ext cx="12030120" cy="51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800" b="1" strike="noStrike" spc="-1">
                <a:solidFill>
                  <a:srgbClr val="000000"/>
                </a:solidFill>
                <a:latin typeface="Calibri"/>
              </a:rPr>
              <a:t> </a:t>
            </a:r>
            <a:r>
              <a:rPr lang="fr-FR" sz="2700" b="1" strike="noStrike" spc="-1">
                <a:solidFill>
                  <a:srgbClr val="000000"/>
                </a:solidFill>
                <a:latin typeface="Calibri"/>
              </a:rPr>
              <a:t>Accueil &gt; Gestion de l'école &gt; Applications 1D &gt; Domaine Scolarité 1D &gt; Onde-BE1D</a:t>
            </a:r>
            <a:endParaRPr lang="fr-FR" sz="2700" b="0" strike="noStrike" spc="-1">
              <a:solidFill>
                <a:srgbClr val="000000"/>
              </a:solidFill>
              <a:latin typeface="Arial"/>
            </a:endParaRPr>
          </a:p>
        </p:txBody>
      </p:sp>
      <p:pic>
        <p:nvPicPr>
          <p:cNvPr id="249" name="Image 3"/>
          <p:cNvPicPr/>
          <p:nvPr/>
        </p:nvPicPr>
        <p:blipFill>
          <a:blip r:embed="rId4"/>
          <a:srcRect t="9796"/>
          <a:stretch/>
        </p:blipFill>
        <p:spPr>
          <a:xfrm>
            <a:off x="817560" y="1717920"/>
            <a:ext cx="10058040" cy="4834800"/>
          </a:xfrm>
          <a:prstGeom prst="rect">
            <a:avLst/>
          </a:prstGeom>
          <a:ln w="0">
            <a:noFill/>
          </a:ln>
        </p:spPr>
      </p:pic>
      <p:sp>
        <p:nvSpPr>
          <p:cNvPr id="250" name="ZoneTexte 4"/>
          <p:cNvSpPr/>
          <p:nvPr/>
        </p:nvSpPr>
        <p:spPr>
          <a:xfrm>
            <a:off x="7152120" y="234720"/>
            <a:ext cx="369720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800" b="1" strike="noStrike" spc="-1">
                <a:solidFill>
                  <a:srgbClr val="000000"/>
                </a:solidFill>
                <a:latin typeface="Calibri"/>
              </a:rPr>
              <a:t>Documentation</a:t>
            </a:r>
            <a:r>
              <a:rPr lang="fr-FR" sz="3600" b="1" strike="noStrike" spc="-1">
                <a:solidFill>
                  <a:srgbClr val="000000"/>
                </a:solidFill>
                <a:latin typeface="Calibri"/>
              </a:rPr>
              <a:t> ONDE</a:t>
            </a:r>
            <a:endParaRPr lang="fr-FR" sz="36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Google Shape;205;ged17853437_2_0"/>
          <p:cNvPicPr/>
          <p:nvPr/>
        </p:nvPicPr>
        <p:blipFill>
          <a:blip r:embed="rId3"/>
          <a:stretch/>
        </p:blipFill>
        <p:spPr>
          <a:xfrm>
            <a:off x="222120" y="219240"/>
            <a:ext cx="1969560" cy="694800"/>
          </a:xfrm>
          <a:prstGeom prst="rect">
            <a:avLst/>
          </a:prstGeom>
          <a:ln w="0">
            <a:noFill/>
          </a:ln>
        </p:spPr>
      </p:pic>
      <p:pic>
        <p:nvPicPr>
          <p:cNvPr id="252" name="Google Shape;207;ged17853437_2_0"/>
          <p:cNvPicPr/>
          <p:nvPr/>
        </p:nvPicPr>
        <p:blipFill>
          <a:blip r:embed="rId4"/>
          <a:srcRect t="14281"/>
          <a:stretch/>
        </p:blipFill>
        <p:spPr>
          <a:xfrm>
            <a:off x="3449880" y="914400"/>
            <a:ext cx="6185880" cy="4048920"/>
          </a:xfrm>
          <a:prstGeom prst="rect">
            <a:avLst/>
          </a:prstGeom>
          <a:ln w="0">
            <a:noFill/>
          </a:ln>
        </p:spPr>
      </p:pic>
      <p:sp>
        <p:nvSpPr>
          <p:cNvPr id="253" name="ZoneTexte 2"/>
          <p:cNvSpPr/>
          <p:nvPr/>
        </p:nvSpPr>
        <p:spPr>
          <a:xfrm>
            <a:off x="2049480" y="5153760"/>
            <a:ext cx="8960760" cy="1186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7200" b="1" strike="noStrike" spc="-1">
                <a:solidFill>
                  <a:srgbClr val="000000"/>
                </a:solidFill>
                <a:latin typeface="Calibri"/>
              </a:rPr>
              <a:t>Du 11 au 22 septembre</a:t>
            </a:r>
            <a:endParaRPr lang="fr-FR" sz="7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752760" y="914400"/>
            <a:ext cx="8596440" cy="1320480"/>
          </a:xfrm>
          <a:prstGeom prst="rect">
            <a:avLst/>
          </a:prstGeom>
          <a:noFill/>
          <a:ln w="0">
            <a:noFill/>
          </a:ln>
        </p:spPr>
        <p:txBody>
          <a:bodyPr anchor="t">
            <a:normAutofit/>
          </a:bodyPr>
          <a:lstStyle/>
          <a:p>
            <a:pPr indent="0">
              <a:lnSpc>
                <a:spcPct val="100000"/>
              </a:lnSpc>
              <a:buNone/>
            </a:pPr>
            <a:r>
              <a:rPr lang="fr-FR" sz="3600" b="0" strike="noStrike" spc="-1">
                <a:solidFill>
                  <a:srgbClr val="00B0F0"/>
                </a:solidFill>
                <a:latin typeface="Trebuchet MS"/>
              </a:rPr>
              <a:t>Eléments généraux : point sécurité </a:t>
            </a:r>
            <a:r>
              <a:rPr lang="fr-FR" sz="2000" b="0" strike="noStrike" spc="-1">
                <a:solidFill>
                  <a:srgbClr val="000000"/>
                </a:solidFill>
                <a:latin typeface="Trebuchet MS"/>
              </a:rPr>
              <a:t>J-B Massicot (CPC)</a:t>
            </a:r>
            <a:r>
              <a:rPr sz="3600"/>
              <a:t/>
            </a:r>
            <a:br>
              <a:rPr sz="3600"/>
            </a:br>
            <a:endParaRPr lang="en-US" sz="2000" b="0" strike="noStrike" spc="-1">
              <a:solidFill>
                <a:srgbClr val="000000"/>
              </a:solidFill>
              <a:latin typeface="Trebuchet MS"/>
            </a:endParaRPr>
          </a:p>
        </p:txBody>
      </p:sp>
      <p:sp>
        <p:nvSpPr>
          <p:cNvPr id="255" name="PlaceHolder 2"/>
          <p:cNvSpPr>
            <a:spLocks noGrp="1"/>
          </p:cNvSpPr>
          <p:nvPr>
            <p:ph/>
          </p:nvPr>
        </p:nvSpPr>
        <p:spPr>
          <a:xfrm>
            <a:off x="677160" y="2160720"/>
            <a:ext cx="8596440" cy="3880440"/>
          </a:xfrm>
          <a:prstGeom prst="rect">
            <a:avLst/>
          </a:prstGeom>
          <a:noFill/>
          <a:ln w="0">
            <a:noFill/>
          </a:ln>
        </p:spPr>
        <p:txBody>
          <a:bodyPr anchor="t">
            <a:noAutofit/>
          </a:bodyPr>
          <a:lstStyle/>
          <a:p>
            <a:pPr marL="343080" indent="-343080">
              <a:lnSpc>
                <a:spcPct val="100000"/>
              </a:lnSpc>
              <a:spcBef>
                <a:spcPts val="1001"/>
              </a:spcBef>
              <a:buClr>
                <a:srgbClr val="5FCBEF"/>
              </a:buClr>
              <a:buSzPct val="80000"/>
              <a:buFont typeface="Wingdings 3" charset="2"/>
              <a:buChar char=""/>
            </a:pPr>
            <a:r>
              <a:rPr lang="fr-FR" sz="1800" b="0" strike="noStrike" spc="-1">
                <a:solidFill>
                  <a:srgbClr val="404040"/>
                </a:solidFill>
                <a:latin typeface="Trebuchet MS"/>
              </a:rPr>
              <a:t>Ce que je dois avoir dans mon bureau de direction :</a:t>
            </a: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strike="noStrike" spc="-1">
                <a:solidFill>
                  <a:srgbClr val="404040"/>
                </a:solidFill>
                <a:latin typeface="Trebuchet MS"/>
              </a:rPr>
              <a:t>	- Registre incendie 	</a:t>
            </a:r>
            <a:r>
              <a:rPr sz="1800"/>
              <a:t/>
            </a:r>
            <a:br>
              <a:rPr sz="1800"/>
            </a:br>
            <a:r>
              <a:rPr lang="fr-FR" sz="1800" b="0" strike="noStrike" spc="-1">
                <a:solidFill>
                  <a:srgbClr val="404040"/>
                </a:solidFill>
                <a:latin typeface="Trebuchet MS"/>
              </a:rPr>
              <a:t>	- DTA</a:t>
            </a:r>
            <a:r>
              <a:rPr sz="1800"/>
              <a:t/>
            </a:r>
            <a:br>
              <a:rPr sz="1800"/>
            </a:br>
            <a:r>
              <a:rPr lang="fr-FR" sz="1800" b="0" strike="noStrike" spc="-1">
                <a:solidFill>
                  <a:srgbClr val="404040"/>
                </a:solidFill>
                <a:latin typeface="Trebuchet MS"/>
              </a:rPr>
              <a:t>	- Registre Danger Grave et Imminent</a:t>
            </a:r>
            <a:r>
              <a:rPr sz="1800"/>
              <a:t/>
            </a:r>
            <a:br>
              <a:rPr sz="1800"/>
            </a:br>
            <a:r>
              <a:rPr lang="fr-FR" sz="1800" b="0" strike="noStrike" spc="-1">
                <a:solidFill>
                  <a:srgbClr val="404040"/>
                </a:solidFill>
                <a:latin typeface="Trebuchet MS"/>
              </a:rPr>
              <a:t>	- DUER</a:t>
            </a:r>
            <a:r>
              <a:rPr sz="1800"/>
              <a:t/>
            </a:r>
            <a:br>
              <a:rPr sz="1800"/>
            </a:br>
            <a:r>
              <a:rPr lang="fr-FR" sz="1800" b="0" strike="noStrike" spc="-1">
                <a:solidFill>
                  <a:srgbClr val="404040"/>
                </a:solidFill>
                <a:latin typeface="Trebuchet MS"/>
              </a:rPr>
              <a:t>	-  PPMS</a:t>
            </a:r>
            <a:r>
              <a:rPr sz="1800"/>
              <a:t/>
            </a:r>
            <a:br>
              <a:rPr sz="1800"/>
            </a:br>
            <a:r>
              <a:rPr lang="fr-FR" sz="1800" b="0" strike="noStrike" spc="-1">
                <a:solidFill>
                  <a:srgbClr val="404040"/>
                </a:solidFill>
                <a:latin typeface="Trebuchet MS"/>
              </a:rPr>
              <a:t>	- </a:t>
            </a:r>
            <a:r>
              <a:rPr lang="fr-FR" sz="1800" b="0" i="1" strike="noStrike" spc="-1">
                <a:solidFill>
                  <a:srgbClr val="404040"/>
                </a:solidFill>
                <a:latin typeface="Trebuchet MS"/>
              </a:rPr>
              <a:t>Centrale Blaye </a:t>
            </a:r>
            <a:r>
              <a:rPr lang="fr-FR" sz="1800" b="0" strike="noStrike" spc="-1">
                <a:solidFill>
                  <a:srgbClr val="404040"/>
                </a:solidFill>
                <a:latin typeface="Trebuchet MS"/>
              </a:rPr>
              <a:t>(capsules d’iode)</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a:p>
            <a:pPr indent="0">
              <a:lnSpc>
                <a:spcPct val="100000"/>
              </a:lnSpc>
              <a:spcBef>
                <a:spcPts val="1001"/>
              </a:spcBef>
              <a:buNone/>
              <a:tabLst>
                <a:tab pos="0" algn="l"/>
              </a:tabLst>
            </a:pPr>
            <a:r>
              <a:rPr lang="fr-FR" sz="1800" b="0" strike="noStrike" spc="-1">
                <a:solidFill>
                  <a:srgbClr val="404040"/>
                </a:solidFill>
                <a:latin typeface="Trebuchet MS"/>
              </a:rPr>
              <a:t>	</a:t>
            </a:r>
            <a:r>
              <a:rPr lang="fr-FR" sz="1800" b="0" strike="noStrike" spc="-1">
                <a:solidFill>
                  <a:srgbClr val="404040"/>
                </a:solidFill>
                <a:latin typeface="Wingdings"/>
              </a:rPr>
              <a:t></a:t>
            </a:r>
            <a:r>
              <a:rPr lang="fr-FR" sz="1800" b="0" strike="noStrike" spc="-1">
                <a:solidFill>
                  <a:srgbClr val="404040"/>
                </a:solidFill>
                <a:latin typeface="Trebuchet MS"/>
              </a:rPr>
              <a:t> exercice de rentrée</a:t>
            </a:r>
            <a:endParaRPr lang="en-US" sz="1800" b="0" strike="noStrike" spc="-1">
              <a:solidFill>
                <a:srgbClr val="404040"/>
              </a:solidFill>
              <a:latin typeface="Trebuchet MS"/>
            </a:endParaRPr>
          </a:p>
          <a:p>
            <a:pPr indent="0">
              <a:lnSpc>
                <a:spcPct val="100000"/>
              </a:lnSpc>
              <a:spcBef>
                <a:spcPts val="1001"/>
              </a:spcBef>
              <a:buNone/>
              <a:tabLst>
                <a:tab pos="0" algn="l"/>
              </a:tabLst>
            </a:pPr>
            <a:endParaRPr lang="en-US" sz="1800" b="0" strike="noStrike" spc="-1">
              <a:solidFill>
                <a:srgbClr val="404040"/>
              </a:solidFill>
              <a:latin typeface="Trebuchet MS"/>
            </a:endParaRPr>
          </a:p>
        </p:txBody>
      </p:sp>
      <p:pic>
        <p:nvPicPr>
          <p:cNvPr id="256" name="Image 3"/>
          <p:cNvPicPr/>
          <p:nvPr/>
        </p:nvPicPr>
        <p:blipFill>
          <a:blip r:embed="rId2"/>
          <a:stretch/>
        </p:blipFill>
        <p:spPr>
          <a:xfrm rot="580800">
            <a:off x="8639280" y="4001040"/>
            <a:ext cx="1091880" cy="1504800"/>
          </a:xfrm>
          <a:prstGeom prst="rect">
            <a:avLst/>
          </a:prstGeom>
          <a:ln w="0">
            <a:noFill/>
          </a:ln>
        </p:spPr>
      </p:pic>
      <p:pic>
        <p:nvPicPr>
          <p:cNvPr id="257" name="Google Shape;222;gea3abf6790_0_25"/>
          <p:cNvPicPr/>
          <p:nvPr/>
        </p:nvPicPr>
        <p:blipFill>
          <a:blip r:embed="rId3"/>
          <a:stretch/>
        </p:blipFill>
        <p:spPr>
          <a:xfrm>
            <a:off x="222120" y="219240"/>
            <a:ext cx="1969560" cy="694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Facette">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te">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te">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te">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347</TotalTime>
  <Words>2255</Words>
  <Application>Microsoft Office PowerPoint</Application>
  <PresentationFormat>Grand écran</PresentationFormat>
  <Paragraphs>450</Paragraphs>
  <Slides>61</Slides>
  <Notes>5</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61</vt:i4>
      </vt:variant>
    </vt:vector>
  </HeadingPairs>
  <TitlesOfParts>
    <vt:vector size="74" baseType="lpstr">
      <vt:lpstr>Arial</vt:lpstr>
      <vt:lpstr>Calibri</vt:lpstr>
      <vt:lpstr>DejaVu Sans</vt:lpstr>
      <vt:lpstr>OpenSymbol</vt:lpstr>
      <vt:lpstr>Symbol</vt:lpstr>
      <vt:lpstr>Times New Roman</vt:lpstr>
      <vt:lpstr>Trebuchet MS</vt:lpstr>
      <vt:lpstr>Wingdings</vt:lpstr>
      <vt:lpstr>Wingdings 3</vt:lpstr>
      <vt:lpstr>Facette</vt:lpstr>
      <vt:lpstr>Facette</vt:lpstr>
      <vt:lpstr>Facette</vt:lpstr>
      <vt:lpstr>Facette</vt:lpstr>
      <vt:lpstr>Réunion de rentrée Circonscription de Jonzac (17)</vt:lpstr>
      <vt:lpstr>Réunion du 6 septembre 2023  </vt:lpstr>
      <vt:lpstr>Présentation PowerPoint</vt:lpstr>
      <vt:lpstr>Présentation PowerPoint</vt:lpstr>
      <vt:lpstr>Présentation PowerPoint</vt:lpstr>
      <vt:lpstr>Présentation PowerPoint</vt:lpstr>
      <vt:lpstr>Présentation PowerPoint</vt:lpstr>
      <vt:lpstr>Présentation PowerPoint</vt:lpstr>
      <vt:lpstr>Eléments généraux : point sécurité J-B Massicot (CPC) </vt:lpstr>
      <vt:lpstr>Présentation PowerPoint</vt:lpstr>
      <vt:lpstr>Présentation PowerPoint</vt:lpstr>
      <vt:lpstr>Présentation PowerPoint</vt:lpstr>
      <vt:lpstr>Présentation PowerPoint</vt:lpstr>
      <vt:lpstr>Présentation PowerPoint</vt:lpstr>
      <vt:lpstr>Accompagner la montée en compétence des enseignants </vt:lpstr>
      <vt:lpstr>Accompagner la montée en compétence des enseignants : organisation de la formation sur la circonscription </vt:lpstr>
      <vt:lpstr>Plan mathématiques : F. Marot (CPC) </vt:lpstr>
      <vt:lpstr>Plan Français : M. Bonneau (CPC) </vt:lpstr>
      <vt:lpstr>Evaluations d’écoles : </vt:lpstr>
      <vt:lpstr>Evaluations d’écoles : </vt:lpstr>
      <vt:lpstr>Laïcité (6h) un mercredi en journée entière A. Manusset (CPC)</vt:lpstr>
      <vt:lpstr>pHARe – SRAV – Projets (6h)</vt:lpstr>
      <vt:lpstr>Présentation PowerPoint</vt:lpstr>
      <vt:lpstr>Accompagner la montée en compétence des enseignants : accompagnement renforcé des néo-titulaires </vt:lpstr>
      <vt:lpstr>Accompagner la montée en compétence des enseignants : ressources en circonscription </vt:lpstr>
      <vt:lpstr>Favoriser un climat scolaire serein dans une école ouverte sur le monde  </vt:lpstr>
      <vt:lpstr>Favoriser un climat scolaire serein dans une école ouverte sur le monde : pHARe et laïcité :  S. Canteaut (IEN) A. Manusset (CPC)</vt:lpstr>
      <vt:lpstr>Présentation PowerPoint</vt:lpstr>
      <vt:lpstr>Présentation PowerPoint</vt:lpstr>
      <vt:lpstr>Présentation PowerPoint</vt:lpstr>
      <vt:lpstr>Favoriser un climat scolaire serein dans une école ouverte sur le monde : EPS: </vt:lpstr>
      <vt:lpstr>EPS – sorties Scolaires</vt:lpstr>
      <vt:lpstr>NATATION SCOLAIRE</vt:lpstr>
      <vt:lpstr>Partenariat Rugby </vt:lpstr>
      <vt:lpstr>EPS – sorties Scolaires</vt:lpstr>
      <vt:lpstr>Les rendez-vous de l’année</vt:lpstr>
      <vt:lpstr>Parcours de la flamme</vt:lpstr>
      <vt:lpstr>Favoriser un climat scolaire serein dans une école ouverte sur le monde : EAC: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Les LVE en 2023-2024 </vt:lpstr>
      <vt:lpstr>Présentation PowerPoint</vt:lpstr>
      <vt:lpstr>Point d’actualité : Le guide pour l’éveil à la diversité linguistique en maternelle – Juin 2023</vt:lpstr>
      <vt:lpstr>Présentation PowerPoint</vt:lpstr>
      <vt:lpstr>Projets départementaux pour les cycles 1 et 2</vt:lpstr>
      <vt:lpstr> Projets départementaux annuels pour le cycle 3 </vt:lpstr>
      <vt:lpstr>  Contact   </vt:lpstr>
      <vt:lpstr>  Améliorer les résultats des élèves en matière d’apprentissages fondamentaux  </vt:lpstr>
      <vt:lpstr>Améliorer les résultats des élèves en matière d’apprentissages fondamentaux : le Pôle ressource de circonscription : S. Canteaut (IEN)</vt:lpstr>
      <vt:lpstr> Améliorer les résultats des élèves en matière d’apprentissages fondamentaux : les ressources à disposition</vt:lpstr>
      <vt:lpstr>https://blogpeda.ac-poitiers.fr/circo-jzc/ F. Marot</vt:lpstr>
      <vt:lpstr>https://blogpeda.ac-poitiers.fr/circo-jzc/ Ressources, fiches outils …</vt:lpstr>
      <vt:lpstr>Présentation PowerPoint</vt:lpstr>
      <vt:lpstr>Point pacte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rentrée Circonscription de Jonzac (17)</dc:title>
  <dc:subject/>
  <dc:creator>Stéphanie Canteaut</dc:creator>
  <dc:description/>
  <cp:lastModifiedBy>fmarot</cp:lastModifiedBy>
  <cp:revision>24</cp:revision>
  <dcterms:created xsi:type="dcterms:W3CDTF">2023-09-05T10:32:13Z</dcterms:created>
  <dcterms:modified xsi:type="dcterms:W3CDTF">2023-09-07T06:40:27Z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Grand écran</vt:lpwstr>
  </property>
  <property fmtid="{D5CDD505-2E9C-101B-9397-08002B2CF9AE}" pid="4" name="Slides">
    <vt:i4>54</vt:i4>
  </property>
</Properties>
</file>