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BE7"/>
    <a:srgbClr val="DDA2DE"/>
    <a:srgbClr val="D08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0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9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7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4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5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1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0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7D0-6DF4-4FA0-8907-AFAA6529A934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41A1-A578-431A-92DA-F78C4788B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81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708" y="6372665"/>
            <a:ext cx="11394830" cy="28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Belle rentrée à tous!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4745" y="3559126"/>
            <a:ext cx="2700997" cy="25884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Sabrina LACOSTE MASSON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CPD Arts Plastiques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Sabrina.lacoste@ac-poitiers.fr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76954" y="3559126"/>
            <a:ext cx="2715065" cy="25884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Sylvie FAVRE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CPD Langues Vivantes</a:t>
            </a:r>
          </a:p>
          <a:p>
            <a:pPr algn="ctr"/>
            <a:endParaRPr lang="fr-FR" sz="12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100" smtClean="0">
                <a:solidFill>
                  <a:schemeClr val="tx1"/>
                </a:solidFill>
              </a:rPr>
              <a:t>Sylvie.favre@ac-poitiers.fr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260123" y="3559125"/>
            <a:ext cx="2715065" cy="25884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Céline ISCHAN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CPD Education Musicale</a:t>
            </a:r>
          </a:p>
          <a:p>
            <a:pPr algn="ctr"/>
            <a:endParaRPr lang="fr-FR" sz="1200" i="1" dirty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Celine.ischan@ac-poitiers.fr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242473" y="3559125"/>
            <a:ext cx="2715065" cy="25884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Elodie VOVARD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RMD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</a:rPr>
              <a:t>Référent mathématiques </a:t>
            </a:r>
          </a:p>
          <a:p>
            <a:pPr algn="ctr"/>
            <a:endParaRPr lang="fr-FR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Elodie.vovard@ac-poitiers.fr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722" y="136957"/>
            <a:ext cx="10789920" cy="618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7030A0"/>
                </a:solidFill>
              </a:rPr>
              <a:t>Conseillères </a:t>
            </a:r>
            <a:r>
              <a:rPr lang="fr-FR" sz="2200" b="1" dirty="0" smtClean="0">
                <a:solidFill>
                  <a:srgbClr val="7030A0"/>
                </a:solidFill>
              </a:rPr>
              <a:t>Pédagogiques Départementales </a:t>
            </a:r>
            <a:endParaRPr lang="fr-FR" sz="2200" b="1" dirty="0">
              <a:solidFill>
                <a:srgbClr val="7030A0"/>
              </a:solidFill>
            </a:endParaRPr>
          </a:p>
          <a:p>
            <a:pPr algn="ctr"/>
            <a:r>
              <a:rPr lang="fr-FR" sz="2200" b="1" i="1" dirty="0">
                <a:solidFill>
                  <a:srgbClr val="7030A0"/>
                </a:solidFill>
              </a:rPr>
              <a:t>Secteur SUD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868478"/>
            <a:ext cx="2200416" cy="25781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868477"/>
            <a:ext cx="2050868" cy="25781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9" y="868477"/>
            <a:ext cx="2084192" cy="25781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33" y="868477"/>
            <a:ext cx="2209171" cy="2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400399" y="1133884"/>
            <a:ext cx="2310106" cy="23418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Pascale BOURDIER et Renaud BONNENFANT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CPD EPS </a:t>
            </a:r>
          </a:p>
          <a:p>
            <a:pPr algn="ctr"/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cpdeps17@ac-poitiers.fr</a:t>
            </a:r>
            <a:endParaRPr lang="fr-FR" sz="1000" i="1" dirty="0" smtClean="0">
              <a:solidFill>
                <a:schemeClr val="tx1"/>
              </a:solidFill>
            </a:endParaRPr>
          </a:p>
          <a:p>
            <a:pPr algn="ctr"/>
            <a:endParaRPr lang="fr-FR" sz="1200" i="1" dirty="0" smtClean="0">
              <a:solidFill>
                <a:schemeClr val="tx1"/>
              </a:solidFill>
            </a:endParaRPr>
          </a:p>
          <a:p>
            <a:pPr algn="ctr"/>
            <a:endParaRPr lang="fr-FR" sz="1200" i="1" dirty="0" smtClean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438" y="3677994"/>
            <a:ext cx="2346961" cy="2293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Martine BEZAGU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Coordinatrice </a:t>
            </a:r>
            <a:r>
              <a:rPr lang="fr-FR" sz="1100" dirty="0" smtClean="0">
                <a:solidFill>
                  <a:schemeClr val="tx1"/>
                </a:solidFill>
              </a:rPr>
              <a:t>départementale </a:t>
            </a:r>
            <a:r>
              <a:rPr lang="fr-FR" sz="1100" dirty="0">
                <a:solidFill>
                  <a:schemeClr val="tx1"/>
                </a:solidFill>
              </a:rPr>
              <a:t>en action culturelle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Mission départementale des arts et de la culture - premier et second degrés</a:t>
            </a:r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r>
              <a:rPr lang="fr-FR" sz="1100" i="1" dirty="0">
                <a:solidFill>
                  <a:schemeClr val="tx1"/>
                </a:solidFill>
              </a:rPr>
              <a:t>mdac1.ia17@ac-poitiers.fr</a:t>
            </a:r>
          </a:p>
        </p:txBody>
      </p:sp>
      <p:sp>
        <p:nvSpPr>
          <p:cNvPr id="10" name="Ellipse 9"/>
          <p:cNvSpPr/>
          <p:nvPr/>
        </p:nvSpPr>
        <p:spPr>
          <a:xfrm>
            <a:off x="9703549" y="3261057"/>
            <a:ext cx="2477305" cy="23582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Julie LAMY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Chargée de mission départementale sciences &amp; EDD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Julie.Lamy@ac-poitiers.fr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722" y="136957"/>
            <a:ext cx="10789920" cy="618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7030A0"/>
                </a:solidFill>
              </a:rPr>
              <a:t>Conseillères </a:t>
            </a:r>
            <a:r>
              <a:rPr lang="fr-FR" sz="2200" b="1" dirty="0" smtClean="0">
                <a:solidFill>
                  <a:srgbClr val="7030A0"/>
                </a:solidFill>
              </a:rPr>
              <a:t>Pédagogiques Départementales </a:t>
            </a:r>
            <a:endParaRPr lang="fr-FR" sz="2200" b="1" dirty="0">
              <a:solidFill>
                <a:srgbClr val="7030A0"/>
              </a:solidFill>
            </a:endParaRPr>
          </a:p>
          <a:p>
            <a:pPr algn="ctr"/>
            <a:r>
              <a:rPr lang="fr-FR" sz="2200" b="1" i="1" dirty="0">
                <a:solidFill>
                  <a:srgbClr val="7030A0"/>
                </a:solidFill>
              </a:rPr>
              <a:t>Secteur SUD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7" y="1392539"/>
            <a:ext cx="1862924" cy="21717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758" y="902361"/>
            <a:ext cx="2216889" cy="221227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534342" y="4522595"/>
            <a:ext cx="2176163" cy="2193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Nathalie LENZI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CPD TICE</a:t>
            </a:r>
          </a:p>
          <a:p>
            <a:pPr algn="ctr"/>
            <a:endParaRPr lang="fr-FR" sz="16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i="1" dirty="0">
                <a:solidFill>
                  <a:schemeClr val="tx1"/>
                </a:solidFill>
              </a:rPr>
              <a:t>nathalie.lenzi1@ac-poitiers.fr</a:t>
            </a:r>
            <a:endParaRPr lang="fr-FR" sz="1200" i="1" dirty="0" smtClean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10506" y="3114632"/>
            <a:ext cx="2584044" cy="2504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Fanny LAFAYSSE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RFD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</a:rPr>
              <a:t>Référent Français </a:t>
            </a:r>
          </a:p>
          <a:p>
            <a:pPr algn="ctr"/>
            <a:endParaRPr lang="fr-FR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Fanny.Mannat1@ac-poitiers.fr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603" y="1208346"/>
            <a:ext cx="2130056" cy="1600301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6954627" y="872496"/>
            <a:ext cx="2529364" cy="25680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Olivier ROUSSEL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i="1" dirty="0" smtClean="0">
                <a:solidFill>
                  <a:schemeClr val="tx1"/>
                </a:solidFill>
              </a:rPr>
              <a:t>CPD Ecole Maternelle</a:t>
            </a:r>
          </a:p>
          <a:p>
            <a:pPr algn="ctr"/>
            <a:endParaRPr lang="fr-FR" sz="16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000" i="1" dirty="0" smtClean="0">
                <a:solidFill>
                  <a:schemeClr val="tx1"/>
                </a:solidFill>
              </a:rPr>
              <a:t>Olivier.roussel</a:t>
            </a:r>
            <a:r>
              <a:rPr lang="fr-FR" sz="1000" i="1" dirty="0" smtClean="0">
                <a:solidFill>
                  <a:schemeClr val="tx1"/>
                </a:solidFill>
              </a:rPr>
              <a:t>@ac-poitiers.fr</a:t>
            </a:r>
            <a:endParaRPr lang="fr-FR" sz="1000" i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08" y="3688075"/>
            <a:ext cx="1705186" cy="22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3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96</Words>
  <Application>Microsoft Office PowerPoint</Application>
  <PresentationFormat>Grand écran</PresentationFormat>
  <Paragraphs>56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slacoste</dc:creator>
  <cp:lastModifiedBy>slacoste</cp:lastModifiedBy>
  <cp:revision>18</cp:revision>
  <dcterms:created xsi:type="dcterms:W3CDTF">2021-08-31T09:36:50Z</dcterms:created>
  <dcterms:modified xsi:type="dcterms:W3CDTF">2023-09-04T13:00:24Z</dcterms:modified>
</cp:coreProperties>
</file>