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71" r:id="rId7"/>
    <p:sldId id="272" r:id="rId8"/>
    <p:sldId id="265" r:id="rId9"/>
    <p:sldId id="274" r:id="rId10"/>
    <p:sldId id="273" r:id="rId11"/>
    <p:sldId id="262" r:id="rId12"/>
    <p:sldId id="261" r:id="rId13"/>
    <p:sldId id="260" r:id="rId14"/>
    <p:sldId id="280" r:id="rId15"/>
    <p:sldId id="258" r:id="rId16"/>
    <p:sldId id="279" r:id="rId17"/>
    <p:sldId id="278" r:id="rId18"/>
    <p:sldId id="277" r:id="rId19"/>
    <p:sldId id="276" r:id="rId20"/>
    <p:sldId id="27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47EE-ED6B-484B-BF6F-EFAA112EA6EB}" type="datetimeFigureOut">
              <a:rPr lang="es-ES" smtClean="0"/>
              <a:t>07/11/2016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0002-E0A9-4A76-B119-1CCB9AE51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44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47EE-ED6B-484B-BF6F-EFAA112EA6EB}" type="datetimeFigureOut">
              <a:rPr lang="es-ES" smtClean="0"/>
              <a:t>07/11/2016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0002-E0A9-4A76-B119-1CCB9AE51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85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47EE-ED6B-484B-BF6F-EFAA112EA6EB}" type="datetimeFigureOut">
              <a:rPr lang="es-ES" smtClean="0"/>
              <a:t>07/11/2016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0002-E0A9-4A76-B119-1CCB9AE51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8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47EE-ED6B-484B-BF6F-EFAA112EA6EB}" type="datetimeFigureOut">
              <a:rPr lang="es-ES" smtClean="0"/>
              <a:t>07/11/2016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0002-E0A9-4A76-B119-1CCB9AE51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61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47EE-ED6B-484B-BF6F-EFAA112EA6EB}" type="datetimeFigureOut">
              <a:rPr lang="es-ES" smtClean="0"/>
              <a:t>07/11/2016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0002-E0A9-4A76-B119-1CCB9AE51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47EE-ED6B-484B-BF6F-EFAA112EA6EB}" type="datetimeFigureOut">
              <a:rPr lang="es-ES" smtClean="0"/>
              <a:t>07/11/2016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0002-E0A9-4A76-B119-1CCB9AE51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0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47EE-ED6B-484B-BF6F-EFAA112EA6EB}" type="datetimeFigureOut">
              <a:rPr lang="es-ES" smtClean="0"/>
              <a:t>07/11/2016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0002-E0A9-4A76-B119-1CCB9AE51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70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47EE-ED6B-484B-BF6F-EFAA112EA6EB}" type="datetimeFigureOut">
              <a:rPr lang="es-ES" smtClean="0"/>
              <a:t>07/11/2016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0002-E0A9-4A76-B119-1CCB9AE51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08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47EE-ED6B-484B-BF6F-EFAA112EA6EB}" type="datetimeFigureOut">
              <a:rPr lang="es-ES" smtClean="0"/>
              <a:t>07/11/2016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0002-E0A9-4A76-B119-1CCB9AE51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14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47EE-ED6B-484B-BF6F-EFAA112EA6EB}" type="datetimeFigureOut">
              <a:rPr lang="es-ES" smtClean="0"/>
              <a:t>07/11/2016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0002-E0A9-4A76-B119-1CCB9AE51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68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47EE-ED6B-484B-BF6F-EFAA112EA6EB}" type="datetimeFigureOut">
              <a:rPr lang="es-ES" smtClean="0"/>
              <a:t>07/11/2016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0002-E0A9-4A76-B119-1CCB9AE51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86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947EE-ED6B-484B-BF6F-EFAA112EA6EB}" type="datetimeFigureOut">
              <a:rPr lang="es-ES" smtClean="0"/>
              <a:t>07/11/2016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50002-E0A9-4A76-B119-1CCB9AE51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4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image" Target="../media/image1.png"/><Relationship Id="rId16" Type="http://schemas.openxmlformats.org/officeDocument/2006/relationships/slide" Target="slide17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5" y="2078652"/>
            <a:ext cx="3417619" cy="34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0" y="0"/>
            <a:ext cx="12192000" cy="7288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Bookman Old Style" panose="02050604050505020204" pitchFamily="18" charset="0"/>
              </a:rPr>
              <a:t>¿Qué sabes de Mallorca?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446643" y="1288209"/>
            <a:ext cx="424070" cy="46382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5446643" y="2118409"/>
            <a:ext cx="424070" cy="463826"/>
          </a:xfrm>
          <a:prstGeom prst="rect">
            <a:avLst/>
          </a:prstGeom>
          <a:solidFill>
            <a:srgbClr val="E349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5446643" y="2948609"/>
            <a:ext cx="424070" cy="463826"/>
          </a:xfrm>
          <a:prstGeom prst="rect">
            <a:avLst/>
          </a:prstGeom>
          <a:solidFill>
            <a:srgbClr val="4FE14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5446643" y="3772588"/>
            <a:ext cx="424070" cy="4638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5446643" y="4596567"/>
            <a:ext cx="424070" cy="4638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5446643" y="5420546"/>
            <a:ext cx="424070" cy="46382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6096000" y="1164134"/>
            <a:ext cx="322876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Bookman Old Style" panose="02050604050505020204" pitchFamily="18" charset="0"/>
              </a:rPr>
              <a:t>Geografía</a:t>
            </a:r>
          </a:p>
          <a:p>
            <a:endParaRPr lang="es-ES" sz="2800" dirty="0">
              <a:latin typeface="Bookman Old Style" panose="02050604050505020204" pitchFamily="18" charset="0"/>
            </a:endParaRPr>
          </a:p>
          <a:p>
            <a:r>
              <a:rPr lang="es-ES" sz="2800" dirty="0">
                <a:latin typeface="Bookman Old Style" panose="02050604050505020204" pitchFamily="18" charset="0"/>
              </a:rPr>
              <a:t>Cultura</a:t>
            </a:r>
          </a:p>
          <a:p>
            <a:endParaRPr lang="es-ES" sz="2800" dirty="0">
              <a:latin typeface="Bookman Old Style" panose="02050604050505020204" pitchFamily="18" charset="0"/>
            </a:endParaRPr>
          </a:p>
          <a:p>
            <a:r>
              <a:rPr lang="es-ES" sz="2800" dirty="0">
                <a:latin typeface="Bookman Old Style" panose="02050604050505020204" pitchFamily="18" charset="0"/>
              </a:rPr>
              <a:t>Deportes</a:t>
            </a:r>
          </a:p>
          <a:p>
            <a:endParaRPr lang="es-ES" sz="2800" dirty="0">
              <a:latin typeface="Bookman Old Style" panose="02050604050505020204" pitchFamily="18" charset="0"/>
            </a:endParaRPr>
          </a:p>
          <a:p>
            <a:r>
              <a:rPr lang="es-ES" sz="2800" dirty="0">
                <a:latin typeface="Bookman Old Style" panose="02050604050505020204" pitchFamily="18" charset="0"/>
              </a:rPr>
              <a:t>Gastronomía</a:t>
            </a:r>
          </a:p>
          <a:p>
            <a:endParaRPr lang="es-ES" sz="2800" dirty="0">
              <a:latin typeface="Bookman Old Style" panose="02050604050505020204" pitchFamily="18" charset="0"/>
            </a:endParaRPr>
          </a:p>
          <a:p>
            <a:r>
              <a:rPr lang="es-ES" sz="2800" dirty="0">
                <a:latin typeface="Bookman Old Style" panose="02050604050505020204" pitchFamily="18" charset="0"/>
              </a:rPr>
              <a:t>Verdadero o falso</a:t>
            </a:r>
          </a:p>
          <a:p>
            <a:endParaRPr lang="es-ES" sz="2800" dirty="0">
              <a:latin typeface="Bookman Old Style" panose="02050604050505020204" pitchFamily="18" charset="0"/>
            </a:endParaRPr>
          </a:p>
          <a:p>
            <a:r>
              <a:rPr lang="es-ES" sz="2800" dirty="0">
                <a:latin typeface="Bookman Old Style" panose="02050604050505020204" pitchFamily="18" charset="0"/>
              </a:rPr>
              <a:t>Monumentos</a:t>
            </a:r>
          </a:p>
          <a:p>
            <a:endParaRPr lang="es-ES" sz="2800" dirty="0">
              <a:latin typeface="Bookman Old Style" panose="02050604050505020204" pitchFamily="18" charset="0"/>
            </a:endParaRPr>
          </a:p>
          <a:p>
            <a:endParaRPr lang="es-ES" sz="2800" dirty="0">
              <a:latin typeface="Bookman Old Style" panose="02050604050505020204" pitchFamily="18" charset="0"/>
            </a:endParaRPr>
          </a:p>
        </p:txBody>
      </p:sp>
      <p:sp>
        <p:nvSpPr>
          <p:cNvPr id="13" name="Rectángulo 12">
            <a:hlinkClick r:id="rId3" action="ppaction://hlinksldjump"/>
          </p:cNvPr>
          <p:cNvSpPr/>
          <p:nvPr/>
        </p:nvSpPr>
        <p:spPr>
          <a:xfrm>
            <a:off x="8003471" y="1105704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23" name="Rectángulo 22">
            <a:hlinkClick r:id="rId4" action="ppaction://hlinksldjump"/>
          </p:cNvPr>
          <p:cNvSpPr/>
          <p:nvPr/>
        </p:nvSpPr>
        <p:spPr>
          <a:xfrm>
            <a:off x="8356613" y="1116554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24" name="Rectángulo 23">
            <a:hlinkClick r:id="rId5" action="ppaction://hlinksldjump"/>
          </p:cNvPr>
          <p:cNvSpPr/>
          <p:nvPr/>
        </p:nvSpPr>
        <p:spPr>
          <a:xfrm>
            <a:off x="8720116" y="1116554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25" name="Rectángulo 24">
            <a:hlinkClick r:id="rId6" action="ppaction://hlinksldjump"/>
          </p:cNvPr>
          <p:cNvSpPr/>
          <p:nvPr/>
        </p:nvSpPr>
        <p:spPr>
          <a:xfrm>
            <a:off x="7984710" y="1935305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26" name="Rectángulo 25">
            <a:hlinkClick r:id="rId7" action="ppaction://hlinksldjump"/>
          </p:cNvPr>
          <p:cNvSpPr/>
          <p:nvPr/>
        </p:nvSpPr>
        <p:spPr>
          <a:xfrm>
            <a:off x="7598532" y="1927563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27" name="Rectángulo 26">
            <a:hlinkClick r:id="rId8" action="ppaction://hlinksldjump"/>
          </p:cNvPr>
          <p:cNvSpPr/>
          <p:nvPr/>
        </p:nvSpPr>
        <p:spPr>
          <a:xfrm>
            <a:off x="7775799" y="2753085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28" name="Rectángulo 27">
            <a:hlinkClick r:id="rId9" action="ppaction://hlinksldjump"/>
          </p:cNvPr>
          <p:cNvSpPr/>
          <p:nvPr/>
        </p:nvSpPr>
        <p:spPr>
          <a:xfrm>
            <a:off x="8372417" y="1927562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29" name="Rectángulo 28">
            <a:hlinkClick r:id="rId10" action="ppaction://hlinksldjump"/>
          </p:cNvPr>
          <p:cNvSpPr/>
          <p:nvPr/>
        </p:nvSpPr>
        <p:spPr>
          <a:xfrm>
            <a:off x="8276461" y="2745342"/>
            <a:ext cx="285764" cy="6587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30" name="Rectángulo 29">
            <a:hlinkClick r:id="rId11" action="ppaction://hlinksldjump"/>
          </p:cNvPr>
          <p:cNvSpPr/>
          <p:nvPr/>
        </p:nvSpPr>
        <p:spPr>
          <a:xfrm>
            <a:off x="8690985" y="2733358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31" name="Rectángulo 30">
            <a:hlinkClick r:id="rId12" action="ppaction://hlinksldjump"/>
          </p:cNvPr>
          <p:cNvSpPr/>
          <p:nvPr/>
        </p:nvSpPr>
        <p:spPr>
          <a:xfrm>
            <a:off x="8452785" y="3615735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32" name="Rectángulo 31">
            <a:hlinkClick r:id="rId13" action="ppaction://hlinksldjump"/>
          </p:cNvPr>
          <p:cNvSpPr/>
          <p:nvPr/>
        </p:nvSpPr>
        <p:spPr>
          <a:xfrm>
            <a:off x="8824688" y="3615734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33" name="Rectángulo 32">
            <a:hlinkClick r:id="rId14" action="ppaction://hlinksldjump"/>
          </p:cNvPr>
          <p:cNvSpPr/>
          <p:nvPr/>
        </p:nvSpPr>
        <p:spPr>
          <a:xfrm>
            <a:off x="9178153" y="3615734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34" name="Rectángulo 33">
            <a:hlinkClick r:id="rId15" action="ppaction://hlinksldjump"/>
          </p:cNvPr>
          <p:cNvSpPr/>
          <p:nvPr/>
        </p:nvSpPr>
        <p:spPr>
          <a:xfrm>
            <a:off x="9229799" y="4459592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35" name="Rectángulo 34">
            <a:hlinkClick r:id="rId16" action="ppaction://hlinksldjump"/>
          </p:cNvPr>
          <p:cNvSpPr/>
          <p:nvPr/>
        </p:nvSpPr>
        <p:spPr>
          <a:xfrm>
            <a:off x="9914065" y="4459591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36" name="Rectángulo 35">
            <a:hlinkClick r:id="rId17" action="ppaction://hlinksldjump"/>
          </p:cNvPr>
          <p:cNvSpPr/>
          <p:nvPr/>
        </p:nvSpPr>
        <p:spPr>
          <a:xfrm>
            <a:off x="9604504" y="4459591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37" name="Rectángulo 36">
            <a:hlinkClick r:id="rId18" action="ppaction://hlinksldjump"/>
          </p:cNvPr>
          <p:cNvSpPr/>
          <p:nvPr/>
        </p:nvSpPr>
        <p:spPr>
          <a:xfrm>
            <a:off x="8505034" y="5329293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38" name="Rectángulo 37">
            <a:hlinkClick r:id="rId19" action="ppaction://hlinksldjump"/>
          </p:cNvPr>
          <p:cNvSpPr/>
          <p:nvPr/>
        </p:nvSpPr>
        <p:spPr>
          <a:xfrm>
            <a:off x="8818800" y="5329293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39" name="Rectángulo 38">
            <a:hlinkClick r:id="rId20" action="ppaction://hlinksldjump"/>
          </p:cNvPr>
          <p:cNvSpPr/>
          <p:nvPr/>
        </p:nvSpPr>
        <p:spPr>
          <a:xfrm>
            <a:off x="9138817" y="5329293"/>
            <a:ext cx="371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685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rgbClr val="07E9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Bookman Old Style" panose="02050604050505020204" pitchFamily="18" charset="0"/>
              </a:rPr>
              <a:t>¿Qué deporte practica Rudy Fernández?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31234" y="1961320"/>
            <a:ext cx="9011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Baloncesto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Fútbol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Atletismo</a:t>
            </a:r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396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ookman Old Style" panose="02050604050505020204" pitchFamily="18" charset="0"/>
              </a:rPr>
              <a:t>El frito mallorquín es el plato más típico de Mallorca. ¿Puedes nombrar algún ingrediente?</a:t>
            </a:r>
          </a:p>
        </p:txBody>
      </p:sp>
      <p:pic>
        <p:nvPicPr>
          <p:cNvPr id="2" name="Imagen 1" descr="María: Frito mallorquín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t="4401" r="19328" b="7699"/>
          <a:stretch/>
        </p:blipFill>
        <p:spPr>
          <a:xfrm>
            <a:off x="3538330" y="1669773"/>
            <a:ext cx="5115339" cy="4286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lecha izquierda 4">
            <a:hlinkClick r:id="rId3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17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ookman Old Style" panose="02050604050505020204" pitchFamily="18" charset="0"/>
              </a:rPr>
              <a:t>El </a:t>
            </a:r>
            <a:r>
              <a:rPr lang="es-ES" sz="2800" dirty="0" err="1">
                <a:latin typeface="Bookman Old Style" panose="02050604050505020204" pitchFamily="18" charset="0"/>
              </a:rPr>
              <a:t>tumbet</a:t>
            </a:r>
            <a:r>
              <a:rPr lang="es-ES" sz="2800" dirty="0">
                <a:latin typeface="Bookman Old Style" panose="02050604050505020204" pitchFamily="18" charset="0"/>
              </a:rPr>
              <a:t> es un plato típico de Mallorca. ¿Puedes nombrar algún ingrediente?</a:t>
            </a:r>
          </a:p>
        </p:txBody>
      </p:sp>
      <p:pic>
        <p:nvPicPr>
          <p:cNvPr id="1536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27" y="2150785"/>
            <a:ext cx="6143625" cy="4086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 izquierda 4">
            <a:hlinkClick r:id="rId3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22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Bookman Old Style" panose="02050604050505020204" pitchFamily="18" charset="0"/>
              </a:rPr>
              <a:t>¿Cuál es el nombre de este plato?</a:t>
            </a:r>
          </a:p>
        </p:txBody>
      </p:sp>
      <p:pic>
        <p:nvPicPr>
          <p:cNvPr id="1638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5" y="1753911"/>
            <a:ext cx="4164634" cy="277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340625" y="1753911"/>
            <a:ext cx="5327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Ensaimada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err="1">
                <a:latin typeface="Bookman Old Style" panose="02050604050505020204" pitchFamily="18" charset="0"/>
              </a:rPr>
              <a:t>Pa</a:t>
            </a:r>
            <a:r>
              <a:rPr lang="es-ES" sz="3200" dirty="0">
                <a:latin typeface="Bookman Old Style" panose="02050604050505020204" pitchFamily="18" charset="0"/>
              </a:rPr>
              <a:t> </a:t>
            </a:r>
            <a:r>
              <a:rPr lang="es-ES" sz="3200" dirty="0" err="1">
                <a:latin typeface="Bookman Old Style" panose="02050604050505020204" pitchFamily="18" charset="0"/>
              </a:rPr>
              <a:t>amb</a:t>
            </a:r>
            <a:r>
              <a:rPr lang="es-ES" sz="3200" dirty="0">
                <a:latin typeface="Bookman Old Style" panose="02050604050505020204" pitchFamily="18" charset="0"/>
              </a:rPr>
              <a:t> </a:t>
            </a:r>
            <a:r>
              <a:rPr lang="es-ES" sz="3200" dirty="0" err="1">
                <a:latin typeface="Bookman Old Style" panose="02050604050505020204" pitchFamily="18" charset="0"/>
              </a:rPr>
              <a:t>oli</a:t>
            </a: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Sobrasada</a:t>
            </a:r>
          </a:p>
        </p:txBody>
      </p:sp>
      <p:sp>
        <p:nvSpPr>
          <p:cNvPr id="6" name="Estrella de 6 puntas 5"/>
          <p:cNvSpPr/>
          <p:nvPr/>
        </p:nvSpPr>
        <p:spPr>
          <a:xfrm>
            <a:off x="7050157" y="4479235"/>
            <a:ext cx="463826" cy="516835"/>
          </a:xfrm>
          <a:prstGeom prst="star6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7699512" y="4479235"/>
            <a:ext cx="3909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Bookman Old Style" panose="02050604050505020204" pitchFamily="18" charset="0"/>
              </a:rPr>
              <a:t>¿Puedes nombrar algún ingrediente?</a:t>
            </a:r>
          </a:p>
        </p:txBody>
      </p:sp>
      <p:sp>
        <p:nvSpPr>
          <p:cNvPr id="8" name="Flecha izquierda 7">
            <a:hlinkClick r:id="rId3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0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55" y="2251834"/>
            <a:ext cx="4164632" cy="278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Sobrasada de Mallorca (interior). Photograph courtesy of Orce Serran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84" y="2173434"/>
            <a:ext cx="3920159" cy="2940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1007164" y="5288340"/>
            <a:ext cx="1025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Bookman Old Style" panose="02050604050505020204" pitchFamily="18" charset="0"/>
              </a:rPr>
              <a:t>	La ensaimada			La sobrasada</a:t>
            </a:r>
          </a:p>
        </p:txBody>
      </p:sp>
      <p:sp>
        <p:nvSpPr>
          <p:cNvPr id="8" name="Flecha izquierda 7">
            <a:hlinkClick r:id="rId4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65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Bookman Old Style" panose="02050604050505020204" pitchFamily="18" charset="0"/>
              </a:rPr>
              <a:t>En Mallorca nunca nieva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79443" y="1992450"/>
            <a:ext cx="5327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Verdadero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Falso</a:t>
            </a:r>
          </a:p>
        </p:txBody>
      </p:sp>
      <p:pic>
        <p:nvPicPr>
          <p:cNvPr id="1843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0" y="3099129"/>
            <a:ext cx="7262191" cy="2737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 izquierda 4">
            <a:hlinkClick r:id="rId3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49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Bookman Old Style" panose="02050604050505020204" pitchFamily="18" charset="0"/>
              </a:rPr>
              <a:t>El turismo es la única industria en Mallorca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79443" y="1992450"/>
            <a:ext cx="5327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Verdadero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Falso</a:t>
            </a: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62" y="3562110"/>
            <a:ext cx="2455103" cy="24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22" y="3469102"/>
            <a:ext cx="2945434" cy="229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izquierda 5">
            <a:hlinkClick r:id="rId4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2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Bookman Old Style" panose="02050604050505020204" pitchFamily="18" charset="0"/>
              </a:rPr>
              <a:t>En Mallorca sólo se puede ir a la playa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79443" y="1992450"/>
            <a:ext cx="5327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Verdadero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Falso</a:t>
            </a: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43" y="4098233"/>
            <a:ext cx="2557671" cy="1918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20" y="4119766"/>
            <a:ext cx="2877380" cy="1918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16" y="4119766"/>
            <a:ext cx="2438401" cy="195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izquierda 7">
            <a:hlinkClick r:id="rId5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0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Bookman Old Style" panose="02050604050505020204" pitchFamily="18" charset="0"/>
              </a:rPr>
              <a:t>¿Qué monumento es?</a:t>
            </a:r>
          </a:p>
        </p:txBody>
      </p:sp>
      <p:pic>
        <p:nvPicPr>
          <p:cNvPr id="3" name="Imagen 2" descr="Description Cathedral palma mallorca spain 2007 08 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7" y="1696279"/>
            <a:ext cx="4419018" cy="2928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5102086" y="1833424"/>
            <a:ext cx="6255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El Palacio de la </a:t>
            </a:r>
            <a:r>
              <a:rPr lang="es-ES" sz="3200" dirty="0" err="1">
                <a:latin typeface="Bookman Old Style" panose="02050604050505020204" pitchFamily="18" charset="0"/>
              </a:rPr>
              <a:t>Almudaina</a:t>
            </a: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La Catedral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Los Baños Árabes</a:t>
            </a:r>
          </a:p>
        </p:txBody>
      </p:sp>
      <p:sp>
        <p:nvSpPr>
          <p:cNvPr id="6" name="Flecha izquierda 5">
            <a:hlinkClick r:id="rId3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84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Bookman Old Style" panose="02050604050505020204" pitchFamily="18" charset="0"/>
              </a:rPr>
              <a:t>¿Qué monumento es?</a:t>
            </a:r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8" y="1881118"/>
            <a:ext cx="4791439" cy="3234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658678" y="1933436"/>
            <a:ext cx="6255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Los Baños Árabes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Las Cuevas del </a:t>
            </a:r>
            <a:r>
              <a:rPr lang="es-ES" sz="3200" dirty="0" err="1">
                <a:latin typeface="Bookman Old Style" panose="02050604050505020204" pitchFamily="18" charset="0"/>
              </a:rPr>
              <a:t>Drac</a:t>
            </a: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El Lago de </a:t>
            </a:r>
            <a:r>
              <a:rPr lang="es-ES" sz="3200" dirty="0" err="1">
                <a:latin typeface="Bookman Old Style" panose="02050604050505020204" pitchFamily="18" charset="0"/>
              </a:rPr>
              <a:t>Artà</a:t>
            </a:r>
            <a:endParaRPr lang="es-ES" sz="3200" dirty="0">
              <a:latin typeface="Bookman Old Style" panose="02050604050505020204" pitchFamily="18" charset="0"/>
            </a:endParaRPr>
          </a:p>
        </p:txBody>
      </p:sp>
      <p:sp>
        <p:nvSpPr>
          <p:cNvPr id="6" name="Flecha izquierda 5">
            <a:hlinkClick r:id="rId3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38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Bookman Old Style" panose="02050604050505020204" pitchFamily="18" charset="0"/>
              </a:rPr>
              <a:t>¿A qué archipiélago pertenece Mallorca?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11965" y="1828798"/>
            <a:ext cx="9011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Islas Canarias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Islas Baleares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Islas Bahamas</a:t>
            </a:r>
          </a:p>
        </p:txBody>
      </p:sp>
      <p:sp>
        <p:nvSpPr>
          <p:cNvPr id="7" name="Estrella de 6 puntas 6"/>
          <p:cNvSpPr/>
          <p:nvPr/>
        </p:nvSpPr>
        <p:spPr>
          <a:xfrm>
            <a:off x="7050157" y="4479235"/>
            <a:ext cx="463826" cy="516835"/>
          </a:xfrm>
          <a:prstGeom prst="star6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7699513" y="4479235"/>
            <a:ext cx="3511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Bookman Old Style" panose="02050604050505020204" pitchFamily="18" charset="0"/>
              </a:rPr>
              <a:t>¿Puedes nombrar alguna otra isla del archipiélago?</a:t>
            </a:r>
          </a:p>
        </p:txBody>
      </p:sp>
      <p:sp>
        <p:nvSpPr>
          <p:cNvPr id="9" name="Flecha izquierda 8">
            <a:hlinkClick r:id="rId2" action="ppaction://hlinksldjump"/>
          </p:cNvPr>
          <p:cNvSpPr/>
          <p:nvPr/>
        </p:nvSpPr>
        <p:spPr>
          <a:xfrm>
            <a:off x="11012556" y="6175512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653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Bookman Old Style" panose="02050604050505020204" pitchFamily="18" charset="0"/>
              </a:rPr>
              <a:t>¿Cuál es la característica del Castillo de </a:t>
            </a:r>
            <a:r>
              <a:rPr lang="es-ES" sz="3200" dirty="0" err="1">
                <a:latin typeface="Bookman Old Style" panose="02050604050505020204" pitchFamily="18" charset="0"/>
              </a:rPr>
              <a:t>Bellver</a:t>
            </a:r>
            <a:r>
              <a:rPr lang="es-ES" sz="3200" dirty="0"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22851" y="1603512"/>
            <a:ext cx="107077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Se utiliza como cárcel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Es el único castillo del mundo con forma circular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Los Reyes lo utilizan como casa</a:t>
            </a:r>
          </a:p>
        </p:txBody>
      </p:sp>
      <p:pic>
        <p:nvPicPr>
          <p:cNvPr id="8" name="Imagen 7" descr="Castelo de Bellver – Wikipédia, a enciclopédia liv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43" y="4355294"/>
            <a:ext cx="3216965" cy="2284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Castell de Bellver / Festung von Palma - Foto 11088 (Großformat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750" y="4355293"/>
            <a:ext cx="3426068" cy="2284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Flecha izquierda 9">
            <a:hlinkClick r:id="rId4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48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Bookman Old Style" panose="02050604050505020204" pitchFamily="18" charset="0"/>
              </a:rPr>
              <a:t>¿Cuál es la capital de Mallorca?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11965" y="1895059"/>
            <a:ext cx="9011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Mahón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err="1">
                <a:latin typeface="Bookman Old Style" panose="02050604050505020204" pitchFamily="18" charset="0"/>
              </a:rPr>
              <a:t>Sóller</a:t>
            </a: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Palma</a:t>
            </a:r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Palma de Mallorca - Palma de Mallorca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23" b="13237"/>
          <a:stretch/>
        </p:blipFill>
        <p:spPr>
          <a:xfrm rot="21334836">
            <a:off x="6137626" y="1837403"/>
            <a:ext cx="4744278" cy="3574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74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Bookman Old Style" panose="02050604050505020204" pitchFamily="18" charset="0"/>
              </a:rPr>
              <a:t>¿Qué mar rodea la isla?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31234" y="1961320"/>
            <a:ext cx="9011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Océano Atlántico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Mar Muerto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Mar Mediterráneo</a:t>
            </a:r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9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rgbClr val="E010E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Bookman Old Style" panose="02050604050505020204" pitchFamily="18" charset="0"/>
              </a:rPr>
              <a:t>¿Cuántos idiomas se hablan en Mallorca?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11965" y="1828798"/>
            <a:ext cx="9011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Uno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Tres</a:t>
            </a:r>
          </a:p>
        </p:txBody>
      </p:sp>
      <p:sp>
        <p:nvSpPr>
          <p:cNvPr id="5" name="Estrella de 6 puntas 4"/>
          <p:cNvSpPr/>
          <p:nvPr/>
        </p:nvSpPr>
        <p:spPr>
          <a:xfrm>
            <a:off x="7050157" y="4479235"/>
            <a:ext cx="463826" cy="516835"/>
          </a:xfrm>
          <a:prstGeom prst="star6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699512" y="4479235"/>
            <a:ext cx="3723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Bookman Old Style" panose="02050604050505020204" pitchFamily="18" charset="0"/>
              </a:rPr>
              <a:t>¿Qué otro idioma se habla en Mallorca?</a:t>
            </a:r>
          </a:p>
        </p:txBody>
      </p:sp>
      <p:sp>
        <p:nvSpPr>
          <p:cNvPr id="7" name="Flecha izquierda 6">
            <a:hlinkClick r:id="rId2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1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rgbClr val="E010E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Bookman Old Style" panose="02050604050505020204" pitchFamily="18" charset="0"/>
              </a:rPr>
              <a:t>¿Qué significa “Mallorca” en latín?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31234" y="1961320"/>
            <a:ext cx="9011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Isla de la calma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La isla más grande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Isla bonita</a:t>
            </a:r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85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rgbClr val="E010E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Bookman Old Style" panose="02050604050505020204" pitchFamily="18" charset="0"/>
              </a:rPr>
              <a:t>¿Cuál de estos lugares es patrimonio de la UNESCO?</a:t>
            </a:r>
          </a:p>
        </p:txBody>
      </p:sp>
      <p:pic>
        <p:nvPicPr>
          <p:cNvPr id="2" name="Imagen 1" descr="Recent Photos The Commons Getty Collection Galleries World Map Ap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1" y="2286855"/>
            <a:ext cx="2956015" cy="1962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 descr="File:Serra de Tramuntana Valldemossa 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40" y="2286854"/>
            <a:ext cx="3271628" cy="1962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File:Ajuntament de Palma.jp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32" y="2290968"/>
            <a:ext cx="2778533" cy="1958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251791" y="4558748"/>
            <a:ext cx="10615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Bookman Old Style" panose="02050604050505020204" pitchFamily="18" charset="0"/>
              </a:rPr>
              <a:t>Palacio de la </a:t>
            </a:r>
            <a:r>
              <a:rPr lang="es-ES" sz="2400" dirty="0" err="1">
                <a:latin typeface="Bookman Old Style" panose="02050604050505020204" pitchFamily="18" charset="0"/>
              </a:rPr>
              <a:t>Almudaina</a:t>
            </a:r>
            <a:r>
              <a:rPr lang="es-ES" sz="2400" dirty="0">
                <a:latin typeface="Bookman Old Style" panose="02050604050505020204" pitchFamily="18" charset="0"/>
              </a:rPr>
              <a:t>	   Sierra de </a:t>
            </a:r>
            <a:r>
              <a:rPr lang="es-ES" sz="2400" dirty="0" err="1">
                <a:latin typeface="Bookman Old Style" panose="02050604050505020204" pitchFamily="18" charset="0"/>
              </a:rPr>
              <a:t>Tramuntana</a:t>
            </a:r>
            <a:r>
              <a:rPr lang="es-ES" sz="2400" dirty="0">
                <a:latin typeface="Bookman Old Style" panose="02050604050505020204" pitchFamily="18" charset="0"/>
              </a:rPr>
              <a:t>		 Ayuntamiento</a:t>
            </a:r>
          </a:p>
        </p:txBody>
      </p:sp>
      <p:sp>
        <p:nvSpPr>
          <p:cNvPr id="8" name="Flecha izquierda 7">
            <a:hlinkClick r:id="rId5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67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"/>
            <a:ext cx="12192000" cy="1086679"/>
          </a:xfrm>
          <a:prstGeom prst="rect">
            <a:avLst/>
          </a:prstGeom>
          <a:solidFill>
            <a:srgbClr val="07E9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Bookman Old Style" panose="02050604050505020204" pitchFamily="18" charset="0"/>
              </a:rPr>
              <a:t>¿Quién es Rafael Nadal?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11965" y="1828798"/>
            <a:ext cx="9011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Un cantante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Un 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Un deportista</a:t>
            </a:r>
          </a:p>
        </p:txBody>
      </p:sp>
      <p:sp>
        <p:nvSpPr>
          <p:cNvPr id="7" name="Estrella de 6 puntas 6"/>
          <p:cNvSpPr/>
          <p:nvPr/>
        </p:nvSpPr>
        <p:spPr>
          <a:xfrm>
            <a:off x="7050157" y="4479235"/>
            <a:ext cx="463826" cy="516835"/>
          </a:xfrm>
          <a:prstGeom prst="star6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7699512" y="4479235"/>
            <a:ext cx="3909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Bookman Old Style" panose="02050604050505020204" pitchFamily="18" charset="0"/>
              </a:rPr>
              <a:t>¿Qué deporte practica Rafa Nadal?</a:t>
            </a:r>
          </a:p>
        </p:txBody>
      </p:sp>
      <p:sp>
        <p:nvSpPr>
          <p:cNvPr id="9" name="Flecha izquierda 8">
            <a:hlinkClick r:id="rId2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20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252" y="-1"/>
            <a:ext cx="12192000" cy="1086679"/>
          </a:xfrm>
          <a:prstGeom prst="rect">
            <a:avLst/>
          </a:prstGeom>
          <a:solidFill>
            <a:srgbClr val="07E9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Bookman Old Style" panose="02050604050505020204" pitchFamily="18" charset="0"/>
              </a:rPr>
              <a:t>¿Cuál es el principal equipo de fútbol?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31234" y="1961320"/>
            <a:ext cx="9011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Atlético de Baleares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Real Mallorca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Bookman Old Style" panose="02050604050505020204" pitchFamily="18" charset="0"/>
              </a:rPr>
              <a:t>Unión Deportiva Balear</a:t>
            </a:r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1012556" y="6162260"/>
            <a:ext cx="808383" cy="56984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380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317</Words>
  <Application>Microsoft Office PowerPoint</Application>
  <PresentationFormat>Panorámica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</dc:creator>
  <cp:lastModifiedBy>Paula</cp:lastModifiedBy>
  <cp:revision>12</cp:revision>
  <dcterms:created xsi:type="dcterms:W3CDTF">2016-11-06T16:09:30Z</dcterms:created>
  <dcterms:modified xsi:type="dcterms:W3CDTF">2016-11-07T13:21:27Z</dcterms:modified>
</cp:coreProperties>
</file>