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8" r:id="rId12"/>
    <p:sldId id="266" r:id="rId13"/>
    <p:sldId id="269" r:id="rId14"/>
    <p:sldId id="271" r:id="rId15"/>
    <p:sldId id="270" r:id="rId16"/>
    <p:sldId id="267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4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54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9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56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90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87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89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24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90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80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15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28C95-ABC7-4A51-8619-3E2178FFEA4A}" type="datetimeFigureOut">
              <a:rPr lang="es-ES" smtClean="0"/>
              <a:t>14/03/2017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F0F06-8427-4647-9B90-BA5E345B23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20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9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8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de dibujo ch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69704"/>
            <a:ext cx="4392744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3545785" y="192858"/>
            <a:ext cx="4756751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Hoy cocinamos…</a:t>
            </a:r>
          </a:p>
        </p:txBody>
      </p:sp>
      <p:pic>
        <p:nvPicPr>
          <p:cNvPr id="1038" name="Picture 14" descr="Resultado de imagen de pizarra men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" b="43298"/>
          <a:stretch/>
        </p:blipFill>
        <p:spPr bwMode="auto">
          <a:xfrm>
            <a:off x="5763039" y="1925294"/>
            <a:ext cx="4433898" cy="3640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CuadroTexto 16"/>
          <p:cNvSpPr txBox="1"/>
          <p:nvPr/>
        </p:nvSpPr>
        <p:spPr>
          <a:xfrm>
            <a:off x="6057900" y="3206995"/>
            <a:ext cx="37705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ES" sz="3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Tortilla </a:t>
            </a:r>
            <a:r>
              <a:rPr lang="es-ES" sz="320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de patatas</a:t>
            </a:r>
            <a:endParaRPr lang="es-ES" sz="3200" dirty="0">
              <a:solidFill>
                <a:schemeClr val="bg1">
                  <a:lumMod val="95000"/>
                </a:schemeClr>
              </a:solidFill>
              <a:latin typeface="Bradley Hand ITC" panose="03070402050302030203" pitchFamily="66" charset="0"/>
            </a:endParaRPr>
          </a:p>
          <a:p>
            <a:pPr marL="457200" indent="-457200">
              <a:buFontTx/>
              <a:buChar char="-"/>
            </a:pPr>
            <a:r>
              <a:rPr lang="es-ES" sz="3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Coca de </a:t>
            </a:r>
            <a:r>
              <a:rPr lang="es-ES" sz="3200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trempó</a:t>
            </a:r>
            <a:endParaRPr lang="es-ES" sz="3200" dirty="0">
              <a:solidFill>
                <a:schemeClr val="bg1">
                  <a:lumMod val="9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3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de pizarra menu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9" y="1727625"/>
            <a:ext cx="3271570" cy="4938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CuadroTexto 4"/>
          <p:cNvSpPr txBox="1"/>
          <p:nvPr/>
        </p:nvSpPr>
        <p:spPr>
          <a:xfrm>
            <a:off x="3797576" y="192858"/>
            <a:ext cx="4238661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Coca de </a:t>
            </a:r>
            <a:r>
              <a:rPr lang="es-ES" sz="4800" dirty="0" err="1">
                <a:solidFill>
                  <a:srgbClr val="C00000"/>
                </a:solidFill>
                <a:latin typeface="Forte" panose="03060902040502070203" pitchFamily="66" charset="0"/>
              </a:rPr>
              <a:t>trempó</a:t>
            </a:r>
            <a:endParaRPr lang="es-ES" sz="4800" dirty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34106" y="2642462"/>
            <a:ext cx="284404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Agua</a:t>
            </a:r>
          </a:p>
          <a:p>
            <a:pPr marL="457200" indent="-457200">
              <a:buFontTx/>
              <a:buChar char="-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Harina</a:t>
            </a:r>
          </a:p>
          <a:p>
            <a:pPr marL="457200" indent="-457200">
              <a:buFontTx/>
              <a:buChar char="-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Aceite de oliva</a:t>
            </a:r>
          </a:p>
          <a:p>
            <a:pPr marL="457200" indent="-457200">
              <a:buFontTx/>
              <a:buChar char="-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Levadura</a:t>
            </a:r>
          </a:p>
          <a:p>
            <a:pPr marL="457200" indent="-457200">
              <a:buFontTx/>
              <a:buChar char="-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Tomate</a:t>
            </a:r>
          </a:p>
          <a:p>
            <a:pPr marL="457200" indent="-457200">
              <a:buFontTx/>
              <a:buChar char="-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Pimiento verde</a:t>
            </a:r>
          </a:p>
          <a:p>
            <a:pPr marL="457200" indent="-457200">
              <a:buFontTx/>
              <a:buChar char="-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Cebolla</a:t>
            </a:r>
          </a:p>
          <a:p>
            <a:pPr marL="457200" indent="-457200">
              <a:buFontTx/>
              <a:buChar char="-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Sal</a:t>
            </a:r>
          </a:p>
        </p:txBody>
      </p:sp>
      <p:pic>
        <p:nvPicPr>
          <p:cNvPr id="9218" name="Picture 2" descr="Resultado de imagen de vaso ag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607" y="1630928"/>
            <a:ext cx="1884325" cy="14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de ha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37" y="2629148"/>
            <a:ext cx="2012950" cy="15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Resultado de imagen de aceite de oli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74" y="1589060"/>
            <a:ext cx="1341763" cy="16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de levadu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02" y="3006457"/>
            <a:ext cx="1781175" cy="11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sultado de imagen de cebol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6" y="5193588"/>
            <a:ext cx="1650236" cy="14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de toma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24" y="5073257"/>
            <a:ext cx="2193235" cy="14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sultado de imagen de pimiento verd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306" y="4144335"/>
            <a:ext cx="2065040" cy="20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Resultado de imagen de sa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40" y="3101619"/>
            <a:ext cx="962777" cy="14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87896" y="1431235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Primero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97576" y="192858"/>
            <a:ext cx="4238661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Coca de </a:t>
            </a:r>
            <a:r>
              <a:rPr lang="es-ES" sz="4800" dirty="0" err="1">
                <a:solidFill>
                  <a:srgbClr val="C00000"/>
                </a:solidFill>
                <a:latin typeface="Forte" panose="03060902040502070203" pitchFamily="66" charset="0"/>
              </a:rPr>
              <a:t>trempó</a:t>
            </a:r>
            <a:endParaRPr lang="es-ES" sz="4800" dirty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pic>
        <p:nvPicPr>
          <p:cNvPr id="13316" name="Picture 4" descr="Resultado de imagen de hor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"/>
          <a:stretch/>
        </p:blipFill>
        <p:spPr bwMode="auto">
          <a:xfrm flipH="1">
            <a:off x="8481810" y="1904602"/>
            <a:ext cx="3775503" cy="49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521191" y="1892035"/>
            <a:ext cx="479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Precalentar el horno</a:t>
            </a:r>
          </a:p>
        </p:txBody>
      </p:sp>
      <p:pic>
        <p:nvPicPr>
          <p:cNvPr id="13318" name="Picture 6" descr="Resultado de imagen de termometro ho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22" y="3770685"/>
            <a:ext cx="1547766" cy="15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6859978" y="4995286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200º C</a:t>
            </a:r>
          </a:p>
        </p:txBody>
      </p:sp>
    </p:spTree>
    <p:extLst>
      <p:ext uri="{BB962C8B-B14F-4D97-AF65-F5344CB8AC3E}">
        <p14:creationId xmlns:p14="http://schemas.microsoft.com/office/powerpoint/2010/main" val="401952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97576" y="192858"/>
            <a:ext cx="4238661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Coca de </a:t>
            </a:r>
            <a:r>
              <a:rPr lang="es-ES" sz="4800" dirty="0" err="1">
                <a:solidFill>
                  <a:srgbClr val="C00000"/>
                </a:solidFill>
                <a:latin typeface="Forte" panose="03060902040502070203" pitchFamily="66" charset="0"/>
              </a:rPr>
              <a:t>trempó</a:t>
            </a:r>
            <a:endParaRPr lang="es-ES" sz="4800" dirty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7896" y="1431235"/>
            <a:ext cx="185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Segundo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360150" y="1787963"/>
            <a:ext cx="479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Preparar la masa</a:t>
            </a:r>
          </a:p>
        </p:txBody>
      </p:sp>
      <p:pic>
        <p:nvPicPr>
          <p:cNvPr id="8202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70" y="3965979"/>
            <a:ext cx="2858773" cy="285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Resultado de imagen de aceite de oli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4" y="2690573"/>
            <a:ext cx="1341763" cy="16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esultado de imagen de vaso ag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47" y="2351712"/>
            <a:ext cx="1340121" cy="13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de har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9" y="5335078"/>
            <a:ext cx="1435324" cy="10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de levadu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50" y="2920882"/>
            <a:ext cx="1298528" cy="8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recto de flecha 16"/>
          <p:cNvCxnSpPr/>
          <p:nvPr/>
        </p:nvCxnSpPr>
        <p:spPr>
          <a:xfrm flipH="1">
            <a:off x="3797576" y="3626430"/>
            <a:ext cx="562574" cy="8726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2820437" y="3561958"/>
            <a:ext cx="44991" cy="10016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1500455" y="4143444"/>
            <a:ext cx="740157" cy="4911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1676274" y="5409717"/>
            <a:ext cx="451835" cy="3199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3977632" y="5971112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Forte" panose="03060902040502070203" pitchFamily="66" charset="0"/>
              </a:rPr>
              <a:t>El bol</a:t>
            </a:r>
          </a:p>
        </p:txBody>
      </p:sp>
      <p:pic>
        <p:nvPicPr>
          <p:cNvPr id="8208" name="Picture 16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20" y="3650989"/>
            <a:ext cx="4019943" cy="26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/>
          <p:cNvSpPr txBox="1"/>
          <p:nvPr/>
        </p:nvSpPr>
        <p:spPr>
          <a:xfrm>
            <a:off x="8708253" y="3021772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Forte" panose="03060902040502070203" pitchFamily="66" charset="0"/>
              </a:rPr>
              <a:t>Amasar</a:t>
            </a:r>
          </a:p>
        </p:txBody>
      </p:sp>
    </p:spTree>
    <p:extLst>
      <p:ext uri="{BB962C8B-B14F-4D97-AF65-F5344CB8AC3E}">
        <p14:creationId xmlns:p14="http://schemas.microsoft.com/office/powerpoint/2010/main" val="359215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87896" y="1431235"/>
            <a:ext cx="1480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Tercero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97576" y="192858"/>
            <a:ext cx="4238661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Coca de </a:t>
            </a:r>
            <a:r>
              <a:rPr lang="es-ES" sz="4800" dirty="0" err="1">
                <a:solidFill>
                  <a:srgbClr val="C00000"/>
                </a:solidFill>
                <a:latin typeface="Forte" panose="03060902040502070203" pitchFamily="66" charset="0"/>
              </a:rPr>
              <a:t>trempó</a:t>
            </a:r>
            <a:endParaRPr lang="es-ES" sz="4800" dirty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pic>
        <p:nvPicPr>
          <p:cNvPr id="12290" name="Picture 2" descr="Resultado de imagen de llauna coca tramp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9"/>
          <a:stretch/>
        </p:blipFill>
        <p:spPr bwMode="auto">
          <a:xfrm>
            <a:off x="2108673" y="2963841"/>
            <a:ext cx="5664613" cy="311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uadroTexto 6"/>
          <p:cNvSpPr txBox="1"/>
          <p:nvPr/>
        </p:nvSpPr>
        <p:spPr>
          <a:xfrm>
            <a:off x="3521190" y="1736335"/>
            <a:ext cx="479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Extender la masa…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032594" y="5129670"/>
            <a:ext cx="479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…y dejar reposar</a:t>
            </a:r>
          </a:p>
        </p:txBody>
      </p:sp>
    </p:spTree>
    <p:extLst>
      <p:ext uri="{BB962C8B-B14F-4D97-AF65-F5344CB8AC3E}">
        <p14:creationId xmlns:p14="http://schemas.microsoft.com/office/powerpoint/2010/main" val="123095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87896" y="1431235"/>
            <a:ext cx="3654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Mientras tanto…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97576" y="192858"/>
            <a:ext cx="4238661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Coca de </a:t>
            </a:r>
            <a:r>
              <a:rPr lang="es-ES" sz="4800" dirty="0" err="1">
                <a:solidFill>
                  <a:srgbClr val="C00000"/>
                </a:solidFill>
                <a:latin typeface="Forte" panose="03060902040502070203" pitchFamily="66" charset="0"/>
              </a:rPr>
              <a:t>trempó</a:t>
            </a:r>
            <a:endParaRPr lang="es-ES" sz="4800" dirty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98904" y="2077566"/>
            <a:ext cx="479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Preparar el </a:t>
            </a:r>
            <a:r>
              <a:rPr lang="es-ES" sz="4000" dirty="0" err="1">
                <a:solidFill>
                  <a:srgbClr val="C00000"/>
                </a:solidFill>
                <a:latin typeface="Forte" panose="03060902040502070203" pitchFamily="66" charset="0"/>
              </a:rPr>
              <a:t>trempó</a:t>
            </a:r>
            <a:endParaRPr lang="es-ES" sz="4000" dirty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pic>
        <p:nvPicPr>
          <p:cNvPr id="15366" name="Picture 6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t="6583" r="14429" b="8409"/>
          <a:stretch/>
        </p:blipFill>
        <p:spPr bwMode="auto">
          <a:xfrm>
            <a:off x="4511186" y="3145342"/>
            <a:ext cx="3166281" cy="2426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8" name="Picture 8" descr="Resultado de imagen de cebolla dados cort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05"/>
          <a:stretch/>
        </p:blipFill>
        <p:spPr bwMode="auto">
          <a:xfrm>
            <a:off x="474473" y="3145341"/>
            <a:ext cx="3688535" cy="2426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70" name="Picture 10" descr="Resultado de imagen de cortar pimiento verd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r="5593"/>
          <a:stretch/>
        </p:blipFill>
        <p:spPr bwMode="auto">
          <a:xfrm>
            <a:off x="7807280" y="3145342"/>
            <a:ext cx="3891092" cy="2477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CuadroTexto 11"/>
          <p:cNvSpPr txBox="1"/>
          <p:nvPr/>
        </p:nvSpPr>
        <p:spPr>
          <a:xfrm>
            <a:off x="4348538" y="5659602"/>
            <a:ext cx="38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C00000"/>
                </a:solidFill>
                <a:latin typeface="Forte" panose="03060902040502070203" pitchFamily="66" charset="0"/>
              </a:rPr>
              <a:t>Cortar en dados</a:t>
            </a:r>
          </a:p>
        </p:txBody>
      </p:sp>
    </p:spTree>
    <p:extLst>
      <p:ext uri="{BB962C8B-B14F-4D97-AF65-F5344CB8AC3E}">
        <p14:creationId xmlns:p14="http://schemas.microsoft.com/office/powerpoint/2010/main" val="427969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87896" y="1431235"/>
            <a:ext cx="2973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Para acabar…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97576" y="192858"/>
            <a:ext cx="4238661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Coca de </a:t>
            </a:r>
            <a:r>
              <a:rPr lang="es-ES" sz="4800" dirty="0" err="1">
                <a:solidFill>
                  <a:srgbClr val="C00000"/>
                </a:solidFill>
                <a:latin typeface="Forte" panose="03060902040502070203" pitchFamily="66" charset="0"/>
              </a:rPr>
              <a:t>trempó</a:t>
            </a:r>
            <a:endParaRPr lang="es-ES" sz="4800" dirty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3071" y="2316642"/>
            <a:ext cx="479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Extender el </a:t>
            </a:r>
            <a:r>
              <a:rPr lang="es-ES" sz="4000" dirty="0" err="1">
                <a:solidFill>
                  <a:srgbClr val="C00000"/>
                </a:solidFill>
                <a:latin typeface="Forte" panose="03060902040502070203" pitchFamily="66" charset="0"/>
              </a:rPr>
              <a:t>trempó</a:t>
            </a:r>
            <a:endParaRPr lang="es-ES" sz="4000" dirty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  <p:pic>
        <p:nvPicPr>
          <p:cNvPr id="16386" name="Picture 2" descr="Resultado de imagen de llauna coca tramp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2812" b="8457"/>
          <a:stretch/>
        </p:blipFill>
        <p:spPr bwMode="auto">
          <a:xfrm>
            <a:off x="644495" y="3441025"/>
            <a:ext cx="4968580" cy="2768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Resultado de imagen de ho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6497" y="2077566"/>
            <a:ext cx="3775503" cy="527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derecha 1"/>
          <p:cNvSpPr/>
          <p:nvPr/>
        </p:nvSpPr>
        <p:spPr>
          <a:xfrm>
            <a:off x="6576344" y="3024528"/>
            <a:ext cx="1840153" cy="74469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7714719" y="1723623"/>
            <a:ext cx="236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Hornear</a:t>
            </a:r>
          </a:p>
        </p:txBody>
      </p:sp>
    </p:spTree>
    <p:extLst>
      <p:ext uri="{BB962C8B-B14F-4D97-AF65-F5344CB8AC3E}">
        <p14:creationId xmlns:p14="http://schemas.microsoft.com/office/powerpoint/2010/main" val="32148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n de dibujo ch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644"/>
            <a:ext cx="4333461" cy="40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de llauna coca tramp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3" b="9200"/>
          <a:stretch/>
        </p:blipFill>
        <p:spPr bwMode="auto">
          <a:xfrm>
            <a:off x="6790330" y="2693356"/>
            <a:ext cx="4625076" cy="3618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CuadroTexto 6"/>
          <p:cNvSpPr txBox="1"/>
          <p:nvPr/>
        </p:nvSpPr>
        <p:spPr>
          <a:xfrm>
            <a:off x="2166730" y="2148203"/>
            <a:ext cx="402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Forte" panose="03060902040502070203" pitchFamily="66" charset="0"/>
              </a:rPr>
              <a:t>¡Buen provecho!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797576" y="192858"/>
            <a:ext cx="4238661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Coca de </a:t>
            </a:r>
            <a:r>
              <a:rPr lang="es-ES" sz="4800" dirty="0" err="1">
                <a:solidFill>
                  <a:srgbClr val="C00000"/>
                </a:solidFill>
                <a:latin typeface="Forte" panose="03060902040502070203" pitchFamily="66" charset="0"/>
              </a:rPr>
              <a:t>trempó</a:t>
            </a:r>
            <a:endParaRPr lang="es-ES" sz="4800" dirty="0">
              <a:solidFill>
                <a:srgbClr val="C0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333750" y="192858"/>
            <a:ext cx="5212774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Tortilla de patatas</a:t>
            </a:r>
          </a:p>
        </p:txBody>
      </p:sp>
      <p:pic>
        <p:nvPicPr>
          <p:cNvPr id="4098" name="Picture 2" descr="Resultado de imagen de pizarra menu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9" y="1727625"/>
            <a:ext cx="3271570" cy="4938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CuadroTexto 2"/>
          <p:cNvSpPr txBox="1"/>
          <p:nvPr/>
        </p:nvSpPr>
        <p:spPr>
          <a:xfrm>
            <a:off x="945326" y="3086169"/>
            <a:ext cx="30652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ES" sz="3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4 huevos</a:t>
            </a:r>
          </a:p>
          <a:p>
            <a:pPr marL="457200" indent="-457200">
              <a:buFontTx/>
              <a:buChar char="-"/>
            </a:pPr>
            <a:r>
              <a:rPr lang="es-ES" sz="3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2/3 patatas</a:t>
            </a:r>
          </a:p>
          <a:p>
            <a:pPr marL="457200" indent="-457200">
              <a:buFontTx/>
              <a:buChar char="-"/>
            </a:pPr>
            <a:r>
              <a:rPr lang="es-ES" sz="3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 cebolla</a:t>
            </a:r>
          </a:p>
          <a:p>
            <a:pPr marL="457200" indent="-457200">
              <a:buFontTx/>
              <a:buChar char="-"/>
            </a:pPr>
            <a:r>
              <a:rPr lang="es-ES" sz="3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Aceite de oliva</a:t>
            </a:r>
          </a:p>
          <a:p>
            <a:pPr marL="457200" indent="-457200">
              <a:buFontTx/>
              <a:buChar char="-"/>
            </a:pPr>
            <a:r>
              <a:rPr lang="es-ES" sz="3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Sal</a:t>
            </a:r>
          </a:p>
        </p:txBody>
      </p:sp>
      <p:pic>
        <p:nvPicPr>
          <p:cNvPr id="4104" name="Picture 8" descr="Resultado de imagen de dibujo pat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37" y="1717031"/>
            <a:ext cx="1605170" cy="16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de dibujo hue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22" y="3822518"/>
            <a:ext cx="2048354" cy="136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n de cebo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09" y="2788532"/>
            <a:ext cx="1650236" cy="14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de aceite de oli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748" y="1216370"/>
            <a:ext cx="1341763" cy="16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esultado de imagen de s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014" y="4196734"/>
            <a:ext cx="1416328" cy="21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33750" y="192858"/>
            <a:ext cx="5212774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Tortilla de patatas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87896" y="1431235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Primero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47644" y="2170332"/>
            <a:ext cx="747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Calentar el aceite en una sartén</a:t>
            </a:r>
          </a:p>
        </p:txBody>
      </p:sp>
      <p:pic>
        <p:nvPicPr>
          <p:cNvPr id="3076" name="Picture 4" descr="Resultado de imagen de sarten con ace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69" y="3190335"/>
            <a:ext cx="3016526" cy="3207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291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87896" y="1431235"/>
            <a:ext cx="185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Segundo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87956" y="2077566"/>
            <a:ext cx="642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Cortar en rodajas</a:t>
            </a:r>
          </a:p>
        </p:txBody>
      </p:sp>
      <p:pic>
        <p:nvPicPr>
          <p:cNvPr id="2050" name="Picture 2" descr="Resultado de imagen de cortar cebo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6" y="3105978"/>
            <a:ext cx="4558748" cy="3020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Resultado de imagen de cortar pat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39" y="3026977"/>
            <a:ext cx="4033630" cy="309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CuadroTexto 8"/>
          <p:cNvSpPr txBox="1"/>
          <p:nvPr/>
        </p:nvSpPr>
        <p:spPr>
          <a:xfrm>
            <a:off x="3333750" y="192858"/>
            <a:ext cx="5212774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Tortilla de patatas</a:t>
            </a:r>
          </a:p>
        </p:txBody>
      </p:sp>
    </p:spTree>
    <p:extLst>
      <p:ext uri="{BB962C8B-B14F-4D97-AF65-F5344CB8AC3E}">
        <p14:creationId xmlns:p14="http://schemas.microsoft.com/office/powerpoint/2010/main" val="293946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87896" y="1431235"/>
            <a:ext cx="1480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Tercero</a:t>
            </a:r>
          </a:p>
        </p:txBody>
      </p:sp>
      <p:pic>
        <p:nvPicPr>
          <p:cNvPr id="5124" name="Picture 4" descr="Resultado de imagen de sartén patatas y cebo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39" y="2905953"/>
            <a:ext cx="4737652" cy="3138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uadroTexto 6"/>
          <p:cNvSpPr txBox="1"/>
          <p:nvPr/>
        </p:nvSpPr>
        <p:spPr>
          <a:xfrm>
            <a:off x="2967539" y="1929653"/>
            <a:ext cx="642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Añadir a la sartén y cocer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33750" y="192858"/>
            <a:ext cx="5212774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Tortilla de patatas</a:t>
            </a:r>
          </a:p>
        </p:txBody>
      </p:sp>
    </p:spTree>
    <p:extLst>
      <p:ext uri="{BB962C8B-B14F-4D97-AF65-F5344CB8AC3E}">
        <p14:creationId xmlns:p14="http://schemas.microsoft.com/office/powerpoint/2010/main" val="360272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87896" y="1431235"/>
            <a:ext cx="3654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Mientras tanto…</a:t>
            </a:r>
          </a:p>
        </p:txBody>
      </p:sp>
      <p:pic>
        <p:nvPicPr>
          <p:cNvPr id="6146" name="Picture 2" descr="Resultado de imagen de batir hue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67" y="2994785"/>
            <a:ext cx="4789833" cy="35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895191" y="2133934"/>
            <a:ext cx="642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Batir los huevos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33750" y="192858"/>
            <a:ext cx="5212774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Tortilla de patatas</a:t>
            </a:r>
          </a:p>
        </p:txBody>
      </p:sp>
    </p:spTree>
    <p:extLst>
      <p:ext uri="{BB962C8B-B14F-4D97-AF65-F5344CB8AC3E}">
        <p14:creationId xmlns:p14="http://schemas.microsoft.com/office/powerpoint/2010/main" val="139118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87896" y="1431235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Cuarto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33750" y="192858"/>
            <a:ext cx="5212774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Tortilla de patatas</a:t>
            </a:r>
          </a:p>
        </p:txBody>
      </p:sp>
      <p:pic>
        <p:nvPicPr>
          <p:cNvPr id="7170" name="Picture 2" descr="Resultado de imagen de bol huevos patata y cebo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37" y="3119025"/>
            <a:ext cx="4267200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Resultado de imagen de espumad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4" y="3119025"/>
            <a:ext cx="3218621" cy="321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305110" y="2175066"/>
            <a:ext cx="215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Escurrir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940137" y="2175066"/>
            <a:ext cx="479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Añadir a los huevos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11287" y="5725125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Forte" panose="03060902040502070203" pitchFamily="66" charset="0"/>
              </a:rPr>
              <a:t>La espumadera</a:t>
            </a:r>
          </a:p>
        </p:txBody>
      </p:sp>
    </p:spTree>
    <p:extLst>
      <p:ext uri="{BB962C8B-B14F-4D97-AF65-F5344CB8AC3E}">
        <p14:creationId xmlns:p14="http://schemas.microsoft.com/office/powerpoint/2010/main" val="104200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87896" y="1431235"/>
            <a:ext cx="3194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Forte" panose="03060902040502070203" pitchFamily="66" charset="0"/>
              </a:rPr>
              <a:t>Y por último…</a:t>
            </a:r>
          </a:p>
        </p:txBody>
      </p:sp>
      <p:pic>
        <p:nvPicPr>
          <p:cNvPr id="11266" name="Picture 2" descr="Resultado de imagen de sartén cebolla y patata hu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6" y="3074267"/>
            <a:ext cx="4488069" cy="336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Resultado de imagen de vuelta a la tortil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b="8435"/>
          <a:stretch/>
        </p:blipFill>
        <p:spPr bwMode="auto">
          <a:xfrm>
            <a:off x="6109251" y="3074267"/>
            <a:ext cx="5247863" cy="331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uadroTexto 6"/>
          <p:cNvSpPr txBox="1"/>
          <p:nvPr/>
        </p:nvSpPr>
        <p:spPr>
          <a:xfrm>
            <a:off x="938035" y="2292086"/>
            <a:ext cx="479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Añadir a la sartén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936973" y="2292086"/>
            <a:ext cx="699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Forte" panose="03060902040502070203" pitchFamily="66" charset="0"/>
              </a:rPr>
              <a:t>Dar la vuelta a la tortilla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33750" y="192858"/>
            <a:ext cx="5212774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Tortilla de patatas</a:t>
            </a:r>
          </a:p>
        </p:txBody>
      </p:sp>
    </p:spTree>
    <p:extLst>
      <p:ext uri="{BB962C8B-B14F-4D97-AF65-F5344CB8AC3E}">
        <p14:creationId xmlns:p14="http://schemas.microsoft.com/office/powerpoint/2010/main" val="30460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antel a cuad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2"/>
          <a:stretch/>
        </p:blipFill>
        <p:spPr bwMode="auto">
          <a:xfrm>
            <a:off x="5524500" y="0"/>
            <a:ext cx="6667500" cy="12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333750" y="192858"/>
            <a:ext cx="5212774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Forte" panose="03060902040502070203" pitchFamily="66" charset="0"/>
              </a:rPr>
              <a:t>Tortilla de patatas</a:t>
            </a:r>
          </a:p>
        </p:txBody>
      </p:sp>
      <p:pic>
        <p:nvPicPr>
          <p:cNvPr id="10242" name="Picture 2" descr="Resultado de imagen de tortilla pata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872">
            <a:off x="6339094" y="2570921"/>
            <a:ext cx="5038311" cy="3358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6" descr="Resultado de imagen de dibujo ch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644"/>
            <a:ext cx="4333461" cy="40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98009" y="2779958"/>
            <a:ext cx="2541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Forte" panose="03060902040502070203" pitchFamily="66" charset="0"/>
              </a:rPr>
              <a:t>¡A comer!</a:t>
            </a:r>
          </a:p>
        </p:txBody>
      </p:sp>
    </p:spTree>
    <p:extLst>
      <p:ext uri="{BB962C8B-B14F-4D97-AF65-F5344CB8AC3E}">
        <p14:creationId xmlns:p14="http://schemas.microsoft.com/office/powerpoint/2010/main" val="430344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167</Words>
  <Application>Microsoft Office PowerPoint</Application>
  <PresentationFormat>Panorámica</PresentationFormat>
  <Paragraphs>64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Bradley Hand ITC</vt:lpstr>
      <vt:lpstr>Calibri</vt:lpstr>
      <vt:lpstr>Calibri Light</vt:lpstr>
      <vt:lpstr>Forte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</dc:creator>
  <cp:lastModifiedBy>Paula</cp:lastModifiedBy>
  <cp:revision>14</cp:revision>
  <dcterms:created xsi:type="dcterms:W3CDTF">2017-03-13T17:07:51Z</dcterms:created>
  <dcterms:modified xsi:type="dcterms:W3CDTF">2017-03-14T15:41:15Z</dcterms:modified>
</cp:coreProperties>
</file>