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quin Braquet" initials="JB" lastIdx="3" clrIdx="0">
    <p:extLst>
      <p:ext uri="{19B8F6BF-5375-455C-9EA6-DF929625EA0E}">
        <p15:presenceInfo xmlns:p15="http://schemas.microsoft.com/office/powerpoint/2012/main" userId="f3359507007e98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C04B2-F5B9-4CA0-ABEB-C1EF8CBB7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sz="8800" dirty="0">
                <a:solidFill>
                  <a:srgbClr val="00B0F0"/>
                </a:solidFill>
              </a:rPr>
              <a:t>Argentina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8AAECF-9A6A-488A-BA7E-E0E220846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América del Sur…</a:t>
            </a:r>
          </a:p>
        </p:txBody>
      </p:sp>
    </p:spTree>
    <p:extLst>
      <p:ext uri="{BB962C8B-B14F-4D97-AF65-F5344CB8AC3E}">
        <p14:creationId xmlns:p14="http://schemas.microsoft.com/office/powerpoint/2010/main" val="320982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0EC75-502A-4347-99F4-4E04C55B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Cataratas del </a:t>
            </a:r>
            <a:r>
              <a:rPr lang="es-AR">
                <a:solidFill>
                  <a:srgbClr val="002060"/>
                </a:solidFill>
              </a:rPr>
              <a:t>Iguazú (Misiones</a:t>
            </a:r>
            <a:r>
              <a:rPr lang="es-AR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BBA56B2-36B2-4627-9A5C-D5BA7F10CA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1688" y="1955646"/>
            <a:ext cx="6433838" cy="4291318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88DCF5A-D169-4ED1-B812-D60252FBD0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6258" y="1404007"/>
            <a:ext cx="2438698" cy="4032900"/>
          </a:xfrm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90583AC3-C0B6-48B1-8990-32EF275869F0}"/>
              </a:ext>
            </a:extLst>
          </p:cNvPr>
          <p:cNvCxnSpPr>
            <a:cxnSpLocks/>
          </p:cNvCxnSpPr>
          <p:nvPr/>
        </p:nvCxnSpPr>
        <p:spPr>
          <a:xfrm flipV="1">
            <a:off x="5217459" y="2138082"/>
            <a:ext cx="3724835" cy="112955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1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8091A-53DA-424D-BF20-CAEAD82F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>
                <a:solidFill>
                  <a:srgbClr val="002060"/>
                </a:solidFill>
              </a:rPr>
              <a:t>Tafí</a:t>
            </a:r>
            <a:r>
              <a:rPr lang="es-AR" dirty="0">
                <a:solidFill>
                  <a:srgbClr val="002060"/>
                </a:solidFill>
              </a:rPr>
              <a:t> del Valle (Tucumán)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E9EC403-BFAC-4EA9-8CB6-FFE5CA4E26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9534" y="1426806"/>
            <a:ext cx="5836795" cy="4468197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8F8DF69-5C3D-470F-8195-88F15CFD83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9965" y="1237293"/>
            <a:ext cx="2674037" cy="4529406"/>
          </a:xfrm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B1C9FB8F-4C8B-40AF-9A46-4F2F7636B93A}"/>
              </a:ext>
            </a:extLst>
          </p:cNvPr>
          <p:cNvCxnSpPr>
            <a:cxnSpLocks/>
          </p:cNvCxnSpPr>
          <p:nvPr/>
        </p:nvCxnSpPr>
        <p:spPr>
          <a:xfrm flipV="1">
            <a:off x="4837043" y="1930354"/>
            <a:ext cx="2652969" cy="209830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0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A3FD9-996E-42C5-8631-8E551A9D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07164"/>
            <a:ext cx="8596668" cy="92323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Viñedos de Mendoza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E50C7F6-5245-4D29-956E-7E32343360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7565" y="2416916"/>
            <a:ext cx="6392349" cy="3964006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5387963-99D1-424C-9C5E-B2B9D0C76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8928" y="2134082"/>
            <a:ext cx="2347108" cy="3881437"/>
          </a:xfrm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ACD95D2D-3761-4CC2-AF9B-A18F4A90881F}"/>
              </a:ext>
            </a:extLst>
          </p:cNvPr>
          <p:cNvCxnSpPr>
            <a:cxnSpLocks/>
          </p:cNvCxnSpPr>
          <p:nvPr/>
        </p:nvCxnSpPr>
        <p:spPr>
          <a:xfrm flipV="1">
            <a:off x="4585252" y="3578087"/>
            <a:ext cx="3087757" cy="11926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C24FB-6479-4BE6-8171-F7ADC869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357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rgbClr val="002060"/>
                </a:solidFill>
              </a:rPr>
              <a:t>Ciudad autónoma de Buenos Aires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3674449-8AD6-4332-9932-306CFD47F7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884" y="1258957"/>
            <a:ext cx="6919555" cy="3881437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6D821C9-8E7C-4090-858D-694D9B84A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32737" y="2187089"/>
            <a:ext cx="2123312" cy="3511343"/>
          </a:xfrm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BC797F12-AFED-4767-9669-306677AD1A16}"/>
              </a:ext>
            </a:extLst>
          </p:cNvPr>
          <p:cNvCxnSpPr>
            <a:cxnSpLocks/>
          </p:cNvCxnSpPr>
          <p:nvPr/>
        </p:nvCxnSpPr>
        <p:spPr>
          <a:xfrm>
            <a:off x="5493151" y="3020291"/>
            <a:ext cx="3431898" cy="50194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0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0C35E-78A0-4C11-9143-3DCDE402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804"/>
          </a:xfrm>
        </p:spPr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Balcarce (Provincia de Buenos Aires)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0436A29-5E36-4F9A-9687-008A142E3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576" y="2071516"/>
            <a:ext cx="6113242" cy="3987935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354CDF9-7852-458C-B3AD-485EDBB89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9412" y="2071516"/>
            <a:ext cx="2347108" cy="3881437"/>
          </a:xfrm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FE3A065B-3EB9-4885-9652-03809F345CDA}"/>
              </a:ext>
            </a:extLst>
          </p:cNvPr>
          <p:cNvCxnSpPr>
            <a:cxnSpLocks/>
          </p:cNvCxnSpPr>
          <p:nvPr/>
        </p:nvCxnSpPr>
        <p:spPr>
          <a:xfrm>
            <a:off x="3504549" y="3536161"/>
            <a:ext cx="4661386" cy="38653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7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8C29D-9DAB-406C-8F52-E8A8BF0C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Parque Nacional Los Alerces (Chubut)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E8D4555-1EFB-4A34-9E51-924809A98E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310" y="1930400"/>
            <a:ext cx="6372426" cy="4779319"/>
          </a:xfr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A152CC1-F090-4532-9136-5837CC8763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2246" y="2061733"/>
            <a:ext cx="2347108" cy="3881437"/>
          </a:xfrm>
        </p:spPr>
      </p:pic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94CE79F2-2232-4AE6-BA61-E98822F7539F}"/>
              </a:ext>
            </a:extLst>
          </p:cNvPr>
          <p:cNvCxnSpPr>
            <a:cxnSpLocks/>
          </p:cNvCxnSpPr>
          <p:nvPr/>
        </p:nvCxnSpPr>
        <p:spPr>
          <a:xfrm flipV="1">
            <a:off x="4079631" y="4478482"/>
            <a:ext cx="3381042" cy="64450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4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969B963-91C0-46D3-A34A-6AE15347DF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82" b="20182"/>
          <a:stretch>
            <a:fillRect/>
          </a:stretch>
        </p:blipFill>
        <p:spPr>
          <a:xfrm>
            <a:off x="302196" y="1465385"/>
            <a:ext cx="9171965" cy="4103077"/>
          </a:xfrm>
        </p:spPr>
      </p:pic>
    </p:spTree>
    <p:extLst>
      <p:ext uri="{BB962C8B-B14F-4D97-AF65-F5344CB8AC3E}">
        <p14:creationId xmlns:p14="http://schemas.microsoft.com/office/powerpoint/2010/main" val="111164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3997D-5966-4099-9E52-66B92B9A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Glaciar Perito Moreno (Santa Cruz)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A0237A7-26C2-4BB1-946D-DF9DBA8B22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497" y="2473569"/>
            <a:ext cx="6354602" cy="423534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E8A7F94-29D4-4612-98DD-F82BCA50A6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28604" y="2208874"/>
            <a:ext cx="2356716" cy="3897326"/>
          </a:xfrm>
        </p:spPr>
      </p:pic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223154FE-9EF9-409D-B2AA-7ECA02C4A80E}"/>
              </a:ext>
            </a:extLst>
          </p:cNvPr>
          <p:cNvCxnSpPr>
            <a:cxnSpLocks/>
          </p:cNvCxnSpPr>
          <p:nvPr/>
        </p:nvCxnSpPr>
        <p:spPr>
          <a:xfrm>
            <a:off x="3393281" y="4230730"/>
            <a:ext cx="4002932" cy="126382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3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8CFC7-46ED-44C3-965C-A27C171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Ushuaia (Tierra del Fuego)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CAFFD21-308A-4B1D-B905-88B64114D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7650" y="1391827"/>
            <a:ext cx="4303794" cy="5239745"/>
          </a:xfr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FAA85FC-3E99-4EA2-BFCA-FE1A9B926F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1735" y="1391828"/>
            <a:ext cx="2811978" cy="4650198"/>
          </a:xfrm>
        </p:spPr>
      </p:pic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EDB3B7C9-5085-4B20-9C0C-3E4AEDF72272}"/>
              </a:ext>
            </a:extLst>
          </p:cNvPr>
          <p:cNvCxnSpPr>
            <a:cxnSpLocks/>
          </p:cNvCxnSpPr>
          <p:nvPr/>
        </p:nvCxnSpPr>
        <p:spPr>
          <a:xfrm>
            <a:off x="2442575" y="3920647"/>
            <a:ext cx="4590938" cy="188644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8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CA5FD-DBAF-4D08-9D65-DA691F0E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26" y="1002087"/>
            <a:ext cx="3854528" cy="551093"/>
          </a:xfrm>
        </p:spPr>
        <p:txBody>
          <a:bodyPr>
            <a:normAutofit fontScale="90000"/>
          </a:bodyPr>
          <a:lstStyle/>
          <a:p>
            <a:r>
              <a:rPr lang="es-AR" sz="4000" dirty="0">
                <a:solidFill>
                  <a:srgbClr val="0070C0"/>
                </a:solidFill>
              </a:rPr>
              <a:t>América Latina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A5F4CC-A0FB-4BAC-9F09-D81B6DAFB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925" y="1553180"/>
            <a:ext cx="8179005" cy="4185011"/>
          </a:xfrm>
        </p:spPr>
      </p:pic>
    </p:spTree>
    <p:extLst>
      <p:ext uri="{BB962C8B-B14F-4D97-AF65-F5344CB8AC3E}">
        <p14:creationId xmlns:p14="http://schemas.microsoft.com/office/powerpoint/2010/main" val="227749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F6133-9EB3-4E29-88E9-1C5877A6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2609"/>
            <a:ext cx="8890736" cy="2491408"/>
          </a:xfrm>
        </p:spPr>
        <p:txBody>
          <a:bodyPr>
            <a:noAutofit/>
          </a:bodyPr>
          <a:lstStyle/>
          <a:p>
            <a:r>
              <a:rPr lang="es-AR" sz="3600" u="sng" dirty="0">
                <a:solidFill>
                  <a:schemeClr val="tx1"/>
                </a:solidFill>
              </a:rPr>
              <a:t>América </a:t>
            </a:r>
            <a:r>
              <a:rPr lang="es-AR" sz="3600" i="1" u="sng" dirty="0">
                <a:solidFill>
                  <a:schemeClr val="tx1"/>
                </a:solidFill>
              </a:rPr>
              <a:t>Latina</a:t>
            </a:r>
            <a:r>
              <a:rPr lang="es-AR" sz="3600" dirty="0">
                <a:solidFill>
                  <a:schemeClr val="tx1"/>
                </a:solidFill>
              </a:rPr>
              <a:t>: países de América que fueron </a:t>
            </a:r>
            <a:r>
              <a:rPr lang="es-AR" sz="3600" i="1" dirty="0">
                <a:solidFill>
                  <a:schemeClr val="tx1"/>
                </a:solidFill>
              </a:rPr>
              <a:t>colonias</a:t>
            </a:r>
            <a:r>
              <a:rPr lang="es-AR" sz="3600" dirty="0">
                <a:solidFill>
                  <a:schemeClr val="tx1"/>
                </a:solidFill>
              </a:rPr>
              <a:t> de un imperio de </a:t>
            </a:r>
            <a:r>
              <a:rPr lang="es-AR" sz="3600" b="1" i="1" dirty="0">
                <a:solidFill>
                  <a:srgbClr val="002060"/>
                </a:solidFill>
              </a:rPr>
              <a:t>origen latino</a:t>
            </a:r>
            <a:r>
              <a:rPr lang="es-AR" sz="3600" dirty="0">
                <a:solidFill>
                  <a:schemeClr val="tx1"/>
                </a:solidFill>
              </a:rPr>
              <a:t>: España, Portugal, Francia.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B831DF-E1AF-4661-90F8-C2D637B61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3538330"/>
            <a:ext cx="8890737" cy="2597427"/>
          </a:xfrm>
        </p:spPr>
        <p:txBody>
          <a:bodyPr>
            <a:normAutofit/>
          </a:bodyPr>
          <a:lstStyle/>
          <a:p>
            <a:r>
              <a:rPr lang="es-AR" sz="3600" u="sng" dirty="0">
                <a:solidFill>
                  <a:schemeClr val="tx1"/>
                </a:solidFill>
              </a:rPr>
              <a:t>América anglosajona</a:t>
            </a:r>
            <a:r>
              <a:rPr lang="es-AR" sz="3600" dirty="0">
                <a:solidFill>
                  <a:schemeClr val="tx1"/>
                </a:solidFill>
              </a:rPr>
              <a:t>: países de América que fueron colonias de un imperio de</a:t>
            </a:r>
            <a:r>
              <a:rPr lang="es-AR" sz="3600" b="1" dirty="0">
                <a:solidFill>
                  <a:schemeClr val="tx1"/>
                </a:solidFill>
              </a:rPr>
              <a:t> </a:t>
            </a:r>
            <a:r>
              <a:rPr lang="es-AR" sz="3600" b="1" i="1" dirty="0">
                <a:solidFill>
                  <a:srgbClr val="002060"/>
                </a:solidFill>
              </a:rPr>
              <a:t>origen anglosajón</a:t>
            </a:r>
            <a:r>
              <a:rPr lang="es-AR" sz="3600" b="1" dirty="0">
                <a:solidFill>
                  <a:schemeClr val="tx1"/>
                </a:solidFill>
              </a:rPr>
              <a:t>:  </a:t>
            </a:r>
            <a:r>
              <a:rPr lang="es-AR" sz="3600" dirty="0">
                <a:solidFill>
                  <a:schemeClr val="tx1"/>
                </a:solidFill>
              </a:rPr>
              <a:t>Reino Unido de Gran Bretaña, Holanda (Países Bajos</a:t>
            </a:r>
            <a:r>
              <a:rPr lang="es-AR" sz="32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242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083C7435-AB33-456B-974B-10EC8F288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258" y="1"/>
            <a:ext cx="4510220" cy="5846938"/>
          </a:xfrm>
        </p:spPr>
      </p:pic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60FD3600-BF08-487B-B05A-36BCFEA85E28}"/>
              </a:ext>
            </a:extLst>
          </p:cNvPr>
          <p:cNvCxnSpPr>
            <a:cxnSpLocks/>
          </p:cNvCxnSpPr>
          <p:nvPr/>
        </p:nvCxnSpPr>
        <p:spPr>
          <a:xfrm rot="10800000">
            <a:off x="2981740" y="1126436"/>
            <a:ext cx="2548803" cy="108931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252846BD-B674-4132-A985-8222A8282C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93774" y="2570920"/>
            <a:ext cx="2782958" cy="641383"/>
          </a:xfrm>
          <a:prstGeom prst="curved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234A2AE3-9F55-4C89-938D-9440B1800E5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51584" y="3902609"/>
            <a:ext cx="2981741" cy="8840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DD0F1269-92A7-4E03-B742-3E5F5BB2DBF1}"/>
              </a:ext>
            </a:extLst>
          </p:cNvPr>
          <p:cNvSpPr txBox="1"/>
          <p:nvPr/>
        </p:nvSpPr>
        <p:spPr>
          <a:xfrm>
            <a:off x="1496292" y="710937"/>
            <a:ext cx="181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América del Norte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3F251AE-42E8-4453-83B9-608718EAA2C9}"/>
              </a:ext>
            </a:extLst>
          </p:cNvPr>
          <p:cNvSpPr txBox="1"/>
          <p:nvPr/>
        </p:nvSpPr>
        <p:spPr>
          <a:xfrm>
            <a:off x="678873" y="2981471"/>
            <a:ext cx="25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América Central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4A9925A-EAA7-4941-97D5-B4EBE123AE47}"/>
              </a:ext>
            </a:extLst>
          </p:cNvPr>
          <p:cNvSpPr txBox="1"/>
          <p:nvPr/>
        </p:nvSpPr>
        <p:spPr>
          <a:xfrm>
            <a:off x="1792225" y="4582635"/>
            <a:ext cx="205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América del Sur</a:t>
            </a:r>
          </a:p>
        </p:txBody>
      </p:sp>
    </p:spTree>
    <p:extLst>
      <p:ext uri="{BB962C8B-B14F-4D97-AF65-F5344CB8AC3E}">
        <p14:creationId xmlns:p14="http://schemas.microsoft.com/office/powerpoint/2010/main" val="4180157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135CC0A-B5C0-48F8-A306-AD362E7975A4}"/>
              </a:ext>
            </a:extLst>
          </p:cNvPr>
          <p:cNvSpPr txBox="1"/>
          <p:nvPr/>
        </p:nvSpPr>
        <p:spPr>
          <a:xfrm>
            <a:off x="845126" y="1759524"/>
            <a:ext cx="2743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u="sng" dirty="0">
                <a:solidFill>
                  <a:srgbClr val="002060"/>
                </a:solidFill>
              </a:rPr>
              <a:t>América del Sur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2A25B71-15AD-4FBB-AB1A-946D009E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327" y="322676"/>
            <a:ext cx="4202716" cy="6535324"/>
          </a:xfrm>
        </p:spPr>
      </p:pic>
    </p:spTree>
    <p:extLst>
      <p:ext uri="{BB962C8B-B14F-4D97-AF65-F5344CB8AC3E}">
        <p14:creationId xmlns:p14="http://schemas.microsoft.com/office/powerpoint/2010/main" val="328288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E25A5E9-8EF6-45DC-AC07-571F8E453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249" y="514350"/>
            <a:ext cx="3342589" cy="5527675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4E7E35-E713-4B31-A8EB-8B937E2E3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833718"/>
            <a:ext cx="4486337" cy="5715001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rgbClr val="002060"/>
                </a:solidFill>
              </a:rPr>
              <a:t>Con 2 780 400 km², Argentina es el octavo país más grande del mundo. </a:t>
            </a:r>
          </a:p>
          <a:p>
            <a:endParaRPr lang="es-AR" sz="3200" dirty="0">
              <a:solidFill>
                <a:srgbClr val="002060"/>
              </a:solidFill>
            </a:endParaRPr>
          </a:p>
          <a:p>
            <a:r>
              <a:rPr lang="es-AR" sz="3200" dirty="0">
                <a:solidFill>
                  <a:srgbClr val="002060"/>
                </a:solidFill>
              </a:rPr>
              <a:t>N: La superficie de Francia es de 643 801 km².</a:t>
            </a:r>
          </a:p>
        </p:txBody>
      </p:sp>
    </p:spTree>
    <p:extLst>
      <p:ext uri="{BB962C8B-B14F-4D97-AF65-F5344CB8AC3E}">
        <p14:creationId xmlns:p14="http://schemas.microsoft.com/office/powerpoint/2010/main" val="156221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9139E-B21E-4B87-8F38-CF6353DF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5400" i="1" dirty="0">
                <a:solidFill>
                  <a:srgbClr val="002060"/>
                </a:solidFill>
              </a:rPr>
              <a:t>Debido a su gran tamaño, Argentina tiene muchos climas y paisajes diferentes:</a:t>
            </a:r>
          </a:p>
        </p:txBody>
      </p:sp>
    </p:spTree>
    <p:extLst>
      <p:ext uri="{BB962C8B-B14F-4D97-AF65-F5344CB8AC3E}">
        <p14:creationId xmlns:p14="http://schemas.microsoft.com/office/powerpoint/2010/main" val="357529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076355-DEFB-4FD8-BC9F-A04FE4E7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7883"/>
            <a:ext cx="8596668" cy="5503480"/>
          </a:xfrm>
        </p:spPr>
        <p:txBody>
          <a:bodyPr>
            <a:normAutofit/>
          </a:bodyPr>
          <a:lstStyle/>
          <a:p>
            <a:r>
              <a:rPr lang="es-AR" sz="5400" dirty="0">
                <a:solidFill>
                  <a:srgbClr val="002060"/>
                </a:solidFill>
              </a:rPr>
              <a:t>Así, se pasa de un clima subtropical en el Norte (muy cálido y húmedo), a uno subpolar en el Sur (muy frío y seco).</a:t>
            </a:r>
          </a:p>
        </p:txBody>
      </p:sp>
    </p:spTree>
    <p:extLst>
      <p:ext uri="{BB962C8B-B14F-4D97-AF65-F5344CB8AC3E}">
        <p14:creationId xmlns:p14="http://schemas.microsoft.com/office/powerpoint/2010/main" val="262326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27E62-CEFE-44FF-9070-2418BDD0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91871"/>
            <a:ext cx="8596668" cy="3849491"/>
          </a:xfrm>
        </p:spPr>
        <p:txBody>
          <a:bodyPr>
            <a:normAutofit/>
          </a:bodyPr>
          <a:lstStyle/>
          <a:p>
            <a:r>
              <a:rPr lang="es-AR" sz="5400" dirty="0">
                <a:solidFill>
                  <a:srgbClr val="002060"/>
                </a:solidFill>
              </a:rPr>
              <a:t>Por esa misma razón, hay paisajes muy diferentes entre sí:</a:t>
            </a:r>
          </a:p>
        </p:txBody>
      </p:sp>
    </p:spTree>
    <p:extLst>
      <p:ext uri="{BB962C8B-B14F-4D97-AF65-F5344CB8AC3E}">
        <p14:creationId xmlns:p14="http://schemas.microsoft.com/office/powerpoint/2010/main" val="1359079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Words>173</Words>
  <Application>Microsoft Office PowerPoint</Application>
  <PresentationFormat>Grand écran</PresentationFormat>
  <Paragraphs>23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Facette</vt:lpstr>
      <vt:lpstr>Argentina</vt:lpstr>
      <vt:lpstr>América Latina</vt:lpstr>
      <vt:lpstr>América Latina: países de América que fueron colonias de un imperio de origen latino: España, Portugal, Francia.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Cataratas del Iguazú (Misiones)</vt:lpstr>
      <vt:lpstr>Tafí del Valle (Tucumán)</vt:lpstr>
      <vt:lpstr>Viñedos de Mendoza</vt:lpstr>
      <vt:lpstr>Ciudad autónoma de Buenos Aires</vt:lpstr>
      <vt:lpstr>Balcarce (Provincia de Buenos Aires)</vt:lpstr>
      <vt:lpstr>Parque Nacional Los Alerces (Chubut)</vt:lpstr>
      <vt:lpstr>Présentation PowerPoint</vt:lpstr>
      <vt:lpstr>Glaciar Perito Moreno (Santa Cruz)</vt:lpstr>
      <vt:lpstr>Ushuaia (Tierra del Fuego)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Argentina</dc:title>
  <dc:creator>Joaquin Braquet</dc:creator>
  <cp:lastModifiedBy>Joaquin Braquet</cp:lastModifiedBy>
  <cp:revision>23</cp:revision>
  <dcterms:created xsi:type="dcterms:W3CDTF">2017-10-09T17:39:32Z</dcterms:created>
  <dcterms:modified xsi:type="dcterms:W3CDTF">2017-10-10T09:50:42Z</dcterms:modified>
</cp:coreProperties>
</file>