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media/image1.jpeg" ContentType="image/jpeg"/>
  <Override PartName="/ppt/media/image2.jpeg" ContentType="image/jpeg"/>
  <Override PartName="/ppt/media/image3.jpeg" ContentType="image/jpeg"/>
  <Override PartName="/ppt/media/image4.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27" name="PlaceHolder 2"/>
          <p:cNvSpPr>
            <a:spLocks noGrp="1"/>
          </p:cNvSpPr>
          <p:nvPr>
            <p:ph type="body"/>
          </p:nvPr>
        </p:nvSpPr>
        <p:spPr>
          <a:xfrm>
            <a:off x="504000" y="1769040"/>
            <a:ext cx="9071640" cy="2091240"/>
          </a:xfrm>
          <a:prstGeom prst="rect">
            <a:avLst/>
          </a:prstGeom>
        </p:spPr>
        <p:txBody>
          <a:bodyPr lIns="0" rIns="0" tIns="0" bIns="0">
            <a:noAutofit/>
          </a:bodyPr>
          <a:p>
            <a:endParaRPr b="0" lang="fr-FR" sz="3200" spc="-1" strike="noStrike">
              <a:latin typeface="Arial"/>
            </a:endParaRPr>
          </a:p>
        </p:txBody>
      </p:sp>
      <p:sp>
        <p:nvSpPr>
          <p:cNvPr id="28" name="PlaceHolder 3"/>
          <p:cNvSpPr>
            <a:spLocks noGrp="1"/>
          </p:cNvSpPr>
          <p:nvPr>
            <p:ph type="body"/>
          </p:nvPr>
        </p:nvSpPr>
        <p:spPr>
          <a:xfrm>
            <a:off x="504000" y="4059360"/>
            <a:ext cx="9071640" cy="2091240"/>
          </a:xfrm>
          <a:prstGeom prst="rect">
            <a:avLst/>
          </a:prstGeom>
        </p:spPr>
        <p:txBody>
          <a:bodyPr lIns="0" rIns="0" tIns="0" bIns="0">
            <a:noAutofit/>
          </a:bodyPr>
          <a:p>
            <a:endParaRPr b="0" lang="fr-FR"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30" name="PlaceHolder 2"/>
          <p:cNvSpPr>
            <a:spLocks noGrp="1"/>
          </p:cNvSpPr>
          <p:nvPr>
            <p:ph type="body"/>
          </p:nvPr>
        </p:nvSpPr>
        <p:spPr>
          <a:xfrm>
            <a:off x="504000" y="1769040"/>
            <a:ext cx="4426920" cy="2091240"/>
          </a:xfrm>
          <a:prstGeom prst="rect">
            <a:avLst/>
          </a:prstGeom>
        </p:spPr>
        <p:txBody>
          <a:bodyPr lIns="0" rIns="0" tIns="0" bIns="0">
            <a:noAutofit/>
          </a:bodyPr>
          <a:p>
            <a:endParaRPr b="0" lang="fr-FR" sz="3200" spc="-1" strike="noStrike">
              <a:latin typeface="Arial"/>
            </a:endParaRPr>
          </a:p>
        </p:txBody>
      </p:sp>
      <p:sp>
        <p:nvSpPr>
          <p:cNvPr id="31" name="PlaceHolder 3"/>
          <p:cNvSpPr>
            <a:spLocks noGrp="1"/>
          </p:cNvSpPr>
          <p:nvPr>
            <p:ph type="body"/>
          </p:nvPr>
        </p:nvSpPr>
        <p:spPr>
          <a:xfrm>
            <a:off x="5152680" y="1769040"/>
            <a:ext cx="4426920" cy="2091240"/>
          </a:xfrm>
          <a:prstGeom prst="rect">
            <a:avLst/>
          </a:prstGeom>
        </p:spPr>
        <p:txBody>
          <a:bodyPr lIns="0" rIns="0" tIns="0" bIns="0">
            <a:noAutofit/>
          </a:bodyPr>
          <a:p>
            <a:endParaRPr b="0" lang="fr-FR" sz="3200" spc="-1" strike="noStrike">
              <a:latin typeface="Arial"/>
            </a:endParaRPr>
          </a:p>
        </p:txBody>
      </p:sp>
      <p:sp>
        <p:nvSpPr>
          <p:cNvPr id="32" name="PlaceHolder 4"/>
          <p:cNvSpPr>
            <a:spLocks noGrp="1"/>
          </p:cNvSpPr>
          <p:nvPr>
            <p:ph type="body"/>
          </p:nvPr>
        </p:nvSpPr>
        <p:spPr>
          <a:xfrm>
            <a:off x="504000" y="4059360"/>
            <a:ext cx="4426920" cy="2091240"/>
          </a:xfrm>
          <a:prstGeom prst="rect">
            <a:avLst/>
          </a:prstGeom>
        </p:spPr>
        <p:txBody>
          <a:bodyPr lIns="0" rIns="0" tIns="0" bIns="0">
            <a:noAutofit/>
          </a:bodyPr>
          <a:p>
            <a:endParaRPr b="0" lang="fr-FR" sz="3200" spc="-1" strike="noStrike">
              <a:latin typeface="Arial"/>
            </a:endParaRPr>
          </a:p>
        </p:txBody>
      </p:sp>
      <p:sp>
        <p:nvSpPr>
          <p:cNvPr id="33" name="PlaceHolder 5"/>
          <p:cNvSpPr>
            <a:spLocks noGrp="1"/>
          </p:cNvSpPr>
          <p:nvPr>
            <p:ph type="body"/>
          </p:nvPr>
        </p:nvSpPr>
        <p:spPr>
          <a:xfrm>
            <a:off x="5152680" y="4059360"/>
            <a:ext cx="4426920" cy="2091240"/>
          </a:xfrm>
          <a:prstGeom prst="rect">
            <a:avLst/>
          </a:prstGeom>
        </p:spPr>
        <p:txBody>
          <a:bodyPr lIns="0" rIns="0" tIns="0" bIns="0">
            <a:noAutofit/>
          </a:bodyPr>
          <a:p>
            <a:endParaRPr b="0" lang="fr-FR"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35" name="PlaceHolder 2"/>
          <p:cNvSpPr>
            <a:spLocks noGrp="1"/>
          </p:cNvSpPr>
          <p:nvPr>
            <p:ph type="body"/>
          </p:nvPr>
        </p:nvSpPr>
        <p:spPr>
          <a:xfrm>
            <a:off x="504000" y="1769040"/>
            <a:ext cx="2920680" cy="2091240"/>
          </a:xfrm>
          <a:prstGeom prst="rect">
            <a:avLst/>
          </a:prstGeom>
        </p:spPr>
        <p:txBody>
          <a:bodyPr lIns="0" rIns="0" tIns="0" bIns="0">
            <a:noAutofit/>
          </a:bodyPr>
          <a:p>
            <a:endParaRPr b="0" lang="fr-FR" sz="3200" spc="-1" strike="noStrike">
              <a:latin typeface="Arial"/>
            </a:endParaRPr>
          </a:p>
        </p:txBody>
      </p:sp>
      <p:sp>
        <p:nvSpPr>
          <p:cNvPr id="36" name="PlaceHolder 3"/>
          <p:cNvSpPr>
            <a:spLocks noGrp="1"/>
          </p:cNvSpPr>
          <p:nvPr>
            <p:ph type="body"/>
          </p:nvPr>
        </p:nvSpPr>
        <p:spPr>
          <a:xfrm>
            <a:off x="3571200" y="1769040"/>
            <a:ext cx="2920680" cy="2091240"/>
          </a:xfrm>
          <a:prstGeom prst="rect">
            <a:avLst/>
          </a:prstGeom>
        </p:spPr>
        <p:txBody>
          <a:bodyPr lIns="0" rIns="0" tIns="0" bIns="0">
            <a:noAutofit/>
          </a:bodyPr>
          <a:p>
            <a:endParaRPr b="0" lang="fr-FR" sz="3200" spc="-1" strike="noStrike">
              <a:latin typeface="Arial"/>
            </a:endParaRPr>
          </a:p>
        </p:txBody>
      </p:sp>
      <p:sp>
        <p:nvSpPr>
          <p:cNvPr id="37" name="PlaceHolder 4"/>
          <p:cNvSpPr>
            <a:spLocks noGrp="1"/>
          </p:cNvSpPr>
          <p:nvPr>
            <p:ph type="body"/>
          </p:nvPr>
        </p:nvSpPr>
        <p:spPr>
          <a:xfrm>
            <a:off x="6638040" y="1769040"/>
            <a:ext cx="2920680" cy="2091240"/>
          </a:xfrm>
          <a:prstGeom prst="rect">
            <a:avLst/>
          </a:prstGeom>
        </p:spPr>
        <p:txBody>
          <a:bodyPr lIns="0" rIns="0" tIns="0" bIns="0">
            <a:noAutofit/>
          </a:bodyPr>
          <a:p>
            <a:endParaRPr b="0" lang="fr-FR" sz="3200" spc="-1" strike="noStrike">
              <a:latin typeface="Arial"/>
            </a:endParaRPr>
          </a:p>
        </p:txBody>
      </p:sp>
      <p:sp>
        <p:nvSpPr>
          <p:cNvPr id="38" name="PlaceHolder 5"/>
          <p:cNvSpPr>
            <a:spLocks noGrp="1"/>
          </p:cNvSpPr>
          <p:nvPr>
            <p:ph type="body"/>
          </p:nvPr>
        </p:nvSpPr>
        <p:spPr>
          <a:xfrm>
            <a:off x="504000" y="4059360"/>
            <a:ext cx="2920680" cy="2091240"/>
          </a:xfrm>
          <a:prstGeom prst="rect">
            <a:avLst/>
          </a:prstGeom>
        </p:spPr>
        <p:txBody>
          <a:bodyPr lIns="0" rIns="0" tIns="0" bIns="0">
            <a:noAutofit/>
          </a:bodyPr>
          <a:p>
            <a:endParaRPr b="0" lang="fr-FR" sz="3200" spc="-1" strike="noStrike">
              <a:latin typeface="Arial"/>
            </a:endParaRPr>
          </a:p>
        </p:txBody>
      </p:sp>
      <p:sp>
        <p:nvSpPr>
          <p:cNvPr id="39" name="PlaceHolder 6"/>
          <p:cNvSpPr>
            <a:spLocks noGrp="1"/>
          </p:cNvSpPr>
          <p:nvPr>
            <p:ph type="body"/>
          </p:nvPr>
        </p:nvSpPr>
        <p:spPr>
          <a:xfrm>
            <a:off x="3571200" y="4059360"/>
            <a:ext cx="2920680" cy="2091240"/>
          </a:xfrm>
          <a:prstGeom prst="rect">
            <a:avLst/>
          </a:prstGeom>
        </p:spPr>
        <p:txBody>
          <a:bodyPr lIns="0" rIns="0" tIns="0" bIns="0">
            <a:noAutofit/>
          </a:bodyPr>
          <a:p>
            <a:endParaRPr b="0" lang="fr-FR" sz="3200" spc="-1" strike="noStrike">
              <a:latin typeface="Arial"/>
            </a:endParaRPr>
          </a:p>
        </p:txBody>
      </p:sp>
      <p:sp>
        <p:nvSpPr>
          <p:cNvPr id="40" name="PlaceHolder 7"/>
          <p:cNvSpPr>
            <a:spLocks noGrp="1"/>
          </p:cNvSpPr>
          <p:nvPr>
            <p:ph type="body"/>
          </p:nvPr>
        </p:nvSpPr>
        <p:spPr>
          <a:xfrm>
            <a:off x="6638040" y="4059360"/>
            <a:ext cx="2920680" cy="2091240"/>
          </a:xfrm>
          <a:prstGeom prst="rect">
            <a:avLst/>
          </a:prstGeom>
        </p:spPr>
        <p:txBody>
          <a:bodyPr lIns="0" rIns="0" tIns="0" bIns="0">
            <a:noAutofit/>
          </a:bodyPr>
          <a:p>
            <a:endParaRPr b="0" lang="fr-FR"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6" name="PlaceHolder 2"/>
          <p:cNvSpPr>
            <a:spLocks noGrp="1"/>
          </p:cNvSpPr>
          <p:nvPr>
            <p:ph type="subTitle"/>
          </p:nvPr>
        </p:nvSpPr>
        <p:spPr>
          <a:xfrm>
            <a:off x="504000" y="1769040"/>
            <a:ext cx="9071640" cy="43848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8" name="PlaceHolder 2"/>
          <p:cNvSpPr>
            <a:spLocks noGrp="1"/>
          </p:cNvSpPr>
          <p:nvPr>
            <p:ph type="body"/>
          </p:nvPr>
        </p:nvSpPr>
        <p:spPr>
          <a:xfrm>
            <a:off x="504000" y="1769040"/>
            <a:ext cx="9071640" cy="4384800"/>
          </a:xfrm>
          <a:prstGeom prst="rect">
            <a:avLst/>
          </a:prstGeom>
        </p:spPr>
        <p:txBody>
          <a:bodyPr lIns="0" rIns="0" tIns="0" bIns="0">
            <a:noAutofit/>
          </a:bodyPr>
          <a:p>
            <a:endParaRPr b="0" lang="fr-FR"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10" name="PlaceHolder 2"/>
          <p:cNvSpPr>
            <a:spLocks noGrp="1"/>
          </p:cNvSpPr>
          <p:nvPr>
            <p:ph type="body"/>
          </p:nvPr>
        </p:nvSpPr>
        <p:spPr>
          <a:xfrm>
            <a:off x="504000" y="1769040"/>
            <a:ext cx="4426920" cy="4384800"/>
          </a:xfrm>
          <a:prstGeom prst="rect">
            <a:avLst/>
          </a:prstGeom>
        </p:spPr>
        <p:txBody>
          <a:bodyPr lIns="0" rIns="0" tIns="0" bIns="0">
            <a:noAutofit/>
          </a:bodyPr>
          <a:p>
            <a:endParaRPr b="0" lang="fr-FR" sz="3200" spc="-1" strike="noStrike">
              <a:latin typeface="Arial"/>
            </a:endParaRPr>
          </a:p>
        </p:txBody>
      </p:sp>
      <p:sp>
        <p:nvSpPr>
          <p:cNvPr id="11" name="PlaceHolder 3"/>
          <p:cNvSpPr>
            <a:spLocks noGrp="1"/>
          </p:cNvSpPr>
          <p:nvPr>
            <p:ph type="body"/>
          </p:nvPr>
        </p:nvSpPr>
        <p:spPr>
          <a:xfrm>
            <a:off x="5152680" y="1769040"/>
            <a:ext cx="4426920" cy="4384800"/>
          </a:xfrm>
          <a:prstGeom prst="rect">
            <a:avLst/>
          </a:prstGeom>
        </p:spPr>
        <p:txBody>
          <a:bodyPr lIns="0" rIns="0" tIns="0" bIns="0">
            <a:noAutofit/>
          </a:bodyPr>
          <a:p>
            <a:endParaRPr b="0" lang="fr-FR"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18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15" name="PlaceHolder 2"/>
          <p:cNvSpPr>
            <a:spLocks noGrp="1"/>
          </p:cNvSpPr>
          <p:nvPr>
            <p:ph type="body"/>
          </p:nvPr>
        </p:nvSpPr>
        <p:spPr>
          <a:xfrm>
            <a:off x="504000" y="1769040"/>
            <a:ext cx="4426920" cy="2091240"/>
          </a:xfrm>
          <a:prstGeom prst="rect">
            <a:avLst/>
          </a:prstGeom>
        </p:spPr>
        <p:txBody>
          <a:bodyPr lIns="0" rIns="0" tIns="0" bIns="0">
            <a:noAutofit/>
          </a:bodyPr>
          <a:p>
            <a:endParaRPr b="0" lang="fr-FR" sz="3200" spc="-1" strike="noStrike">
              <a:latin typeface="Arial"/>
            </a:endParaRPr>
          </a:p>
        </p:txBody>
      </p:sp>
      <p:sp>
        <p:nvSpPr>
          <p:cNvPr id="16" name="PlaceHolder 3"/>
          <p:cNvSpPr>
            <a:spLocks noGrp="1"/>
          </p:cNvSpPr>
          <p:nvPr>
            <p:ph type="body"/>
          </p:nvPr>
        </p:nvSpPr>
        <p:spPr>
          <a:xfrm>
            <a:off x="5152680" y="1769040"/>
            <a:ext cx="4426920" cy="4384800"/>
          </a:xfrm>
          <a:prstGeom prst="rect">
            <a:avLst/>
          </a:prstGeom>
        </p:spPr>
        <p:txBody>
          <a:bodyPr lIns="0" rIns="0" tIns="0" bIns="0">
            <a:noAutofit/>
          </a:bodyPr>
          <a:p>
            <a:endParaRPr b="0" lang="fr-FR" sz="3200" spc="-1" strike="noStrike">
              <a:latin typeface="Arial"/>
            </a:endParaRPr>
          </a:p>
        </p:txBody>
      </p:sp>
      <p:sp>
        <p:nvSpPr>
          <p:cNvPr id="17" name="PlaceHolder 4"/>
          <p:cNvSpPr>
            <a:spLocks noGrp="1"/>
          </p:cNvSpPr>
          <p:nvPr>
            <p:ph type="body"/>
          </p:nvPr>
        </p:nvSpPr>
        <p:spPr>
          <a:xfrm>
            <a:off x="504000" y="4059360"/>
            <a:ext cx="4426920" cy="2091240"/>
          </a:xfrm>
          <a:prstGeom prst="rect">
            <a:avLst/>
          </a:prstGeom>
        </p:spPr>
        <p:txBody>
          <a:bodyPr lIns="0" rIns="0" tIns="0" bIns="0">
            <a:noAutofit/>
          </a:bodyPr>
          <a:p>
            <a:endParaRPr b="0" lang="fr-FR"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19" name="PlaceHolder 2"/>
          <p:cNvSpPr>
            <a:spLocks noGrp="1"/>
          </p:cNvSpPr>
          <p:nvPr>
            <p:ph type="body"/>
          </p:nvPr>
        </p:nvSpPr>
        <p:spPr>
          <a:xfrm>
            <a:off x="504000" y="1769040"/>
            <a:ext cx="4426920" cy="4384800"/>
          </a:xfrm>
          <a:prstGeom prst="rect">
            <a:avLst/>
          </a:prstGeom>
        </p:spPr>
        <p:txBody>
          <a:bodyPr lIns="0" rIns="0" tIns="0" bIns="0">
            <a:noAutofit/>
          </a:bodyPr>
          <a:p>
            <a:endParaRPr b="0" lang="fr-FR" sz="3200" spc="-1" strike="noStrike">
              <a:latin typeface="Arial"/>
            </a:endParaRPr>
          </a:p>
        </p:txBody>
      </p:sp>
      <p:sp>
        <p:nvSpPr>
          <p:cNvPr id="20" name="PlaceHolder 3"/>
          <p:cNvSpPr>
            <a:spLocks noGrp="1"/>
          </p:cNvSpPr>
          <p:nvPr>
            <p:ph type="body"/>
          </p:nvPr>
        </p:nvSpPr>
        <p:spPr>
          <a:xfrm>
            <a:off x="5152680" y="1769040"/>
            <a:ext cx="4426920" cy="2091240"/>
          </a:xfrm>
          <a:prstGeom prst="rect">
            <a:avLst/>
          </a:prstGeom>
        </p:spPr>
        <p:txBody>
          <a:bodyPr lIns="0" rIns="0" tIns="0" bIns="0">
            <a:noAutofit/>
          </a:bodyPr>
          <a:p>
            <a:endParaRPr b="0" lang="fr-FR" sz="3200" spc="-1" strike="noStrike">
              <a:latin typeface="Arial"/>
            </a:endParaRPr>
          </a:p>
        </p:txBody>
      </p:sp>
      <p:sp>
        <p:nvSpPr>
          <p:cNvPr id="21" name="PlaceHolder 4"/>
          <p:cNvSpPr>
            <a:spLocks noGrp="1"/>
          </p:cNvSpPr>
          <p:nvPr>
            <p:ph type="body"/>
          </p:nvPr>
        </p:nvSpPr>
        <p:spPr>
          <a:xfrm>
            <a:off x="5152680" y="4059360"/>
            <a:ext cx="4426920" cy="2091240"/>
          </a:xfrm>
          <a:prstGeom prst="rect">
            <a:avLst/>
          </a:prstGeom>
        </p:spPr>
        <p:txBody>
          <a:bodyPr lIns="0" rIns="0" tIns="0" bIns="0">
            <a:noAutofit/>
          </a:bodyPr>
          <a:p>
            <a:endParaRPr b="0" lang="fr-FR"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fr-FR" sz="4400" spc="-1" strike="noStrike">
              <a:latin typeface="Arial"/>
            </a:endParaRPr>
          </a:p>
        </p:txBody>
      </p:sp>
      <p:sp>
        <p:nvSpPr>
          <p:cNvPr id="23" name="PlaceHolder 2"/>
          <p:cNvSpPr>
            <a:spLocks noGrp="1"/>
          </p:cNvSpPr>
          <p:nvPr>
            <p:ph type="body"/>
          </p:nvPr>
        </p:nvSpPr>
        <p:spPr>
          <a:xfrm>
            <a:off x="504000" y="1769040"/>
            <a:ext cx="4426920" cy="2091240"/>
          </a:xfrm>
          <a:prstGeom prst="rect">
            <a:avLst/>
          </a:prstGeom>
        </p:spPr>
        <p:txBody>
          <a:bodyPr lIns="0" rIns="0" tIns="0" bIns="0">
            <a:noAutofit/>
          </a:bodyPr>
          <a:p>
            <a:endParaRPr b="0" lang="fr-FR" sz="3200" spc="-1" strike="noStrike">
              <a:latin typeface="Arial"/>
            </a:endParaRPr>
          </a:p>
        </p:txBody>
      </p:sp>
      <p:sp>
        <p:nvSpPr>
          <p:cNvPr id="24" name="PlaceHolder 3"/>
          <p:cNvSpPr>
            <a:spLocks noGrp="1"/>
          </p:cNvSpPr>
          <p:nvPr>
            <p:ph type="body"/>
          </p:nvPr>
        </p:nvSpPr>
        <p:spPr>
          <a:xfrm>
            <a:off x="5152680" y="1769040"/>
            <a:ext cx="4426920" cy="2091240"/>
          </a:xfrm>
          <a:prstGeom prst="rect">
            <a:avLst/>
          </a:prstGeom>
        </p:spPr>
        <p:txBody>
          <a:bodyPr lIns="0" rIns="0" tIns="0" bIns="0">
            <a:noAutofit/>
          </a:bodyPr>
          <a:p>
            <a:endParaRPr b="0" lang="fr-FR" sz="3200" spc="-1" strike="noStrike">
              <a:latin typeface="Arial"/>
            </a:endParaRPr>
          </a:p>
        </p:txBody>
      </p:sp>
      <p:sp>
        <p:nvSpPr>
          <p:cNvPr id="25" name="PlaceHolder 4"/>
          <p:cNvSpPr>
            <a:spLocks noGrp="1"/>
          </p:cNvSpPr>
          <p:nvPr>
            <p:ph type="body"/>
          </p:nvPr>
        </p:nvSpPr>
        <p:spPr>
          <a:xfrm>
            <a:off x="504000" y="4059360"/>
            <a:ext cx="9071640" cy="2091240"/>
          </a:xfrm>
          <a:prstGeom prst="rect">
            <a:avLst/>
          </a:prstGeom>
        </p:spPr>
        <p:txBody>
          <a:bodyPr lIns="0" rIns="0" tIns="0" bIns="0">
            <a:noAutofit/>
          </a:bodyPr>
          <a:p>
            <a:endParaRPr b="0" lang="fr-FR"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lIns="0" rIns="0" tIns="0" bIns="0" anchor="ctr">
            <a:noAutofit/>
          </a:bodyPr>
          <a:p>
            <a:pPr algn="ctr"/>
            <a:r>
              <a:rPr b="0" lang="fr-FR" sz="4400" spc="-1" strike="noStrike">
                <a:latin typeface="Arial"/>
              </a:rPr>
              <a:t>Cliquez pour éditer le format du texte-titre</a:t>
            </a:r>
            <a:endParaRPr b="0" lang="fr-FR" sz="4400" spc="-1" strike="noStrike">
              <a:latin typeface="Arial"/>
            </a:endParaRPr>
          </a:p>
        </p:txBody>
      </p:sp>
      <p:sp>
        <p:nvSpPr>
          <p:cNvPr id="1" name="PlaceHolder 2"/>
          <p:cNvSpPr>
            <a:spLocks noGrp="1"/>
          </p:cNvSpPr>
          <p:nvPr>
            <p:ph type="body"/>
          </p:nvPr>
        </p:nvSpPr>
        <p:spPr>
          <a:xfrm>
            <a:off x="504000" y="1769040"/>
            <a:ext cx="9071640" cy="4384800"/>
          </a:xfrm>
          <a:prstGeom prst="rect">
            <a:avLst/>
          </a:prstGeom>
        </p:spPr>
        <p:txBody>
          <a:bodyPr lIns="0" rIns="0" tIns="0" bIns="0">
            <a:noAutofit/>
          </a:bodyPr>
          <a:p>
            <a:pPr marL="432000" indent="-324000">
              <a:spcAft>
                <a:spcPts val="1414"/>
              </a:spcAft>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Aft>
                <a:spcPts val="1134"/>
              </a:spcAft>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Aft>
                <a:spcPts val="850"/>
              </a:spcAft>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Aft>
                <a:spcPts val="567"/>
              </a:spcAft>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Aft>
                <a:spcPts val="283"/>
              </a:spcAft>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Aft>
                <a:spcPts val="283"/>
              </a:spcAft>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Aft>
                <a:spcPts val="283"/>
              </a:spcAft>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
        <p:nvSpPr>
          <p:cNvPr id="2" name="PlaceHolder 3"/>
          <p:cNvSpPr>
            <a:spLocks noGrp="1"/>
          </p:cNvSpPr>
          <p:nvPr>
            <p:ph type="dt"/>
          </p:nvPr>
        </p:nvSpPr>
        <p:spPr>
          <a:xfrm>
            <a:off x="504000" y="6887160"/>
            <a:ext cx="2348280" cy="521280"/>
          </a:xfrm>
          <a:prstGeom prst="rect">
            <a:avLst/>
          </a:prstGeom>
        </p:spPr>
        <p:txBody>
          <a:bodyPr lIns="0" rIns="0" tIns="0" bIns="0">
            <a:noAutofit/>
          </a:bodyPr>
          <a:p>
            <a:r>
              <a:rPr b="0" lang="fr-FR" sz="1400" spc="-1" strike="noStrike">
                <a:latin typeface="Times New Roman"/>
              </a:rPr>
              <a:t>&lt;date/heure&gt;</a:t>
            </a:r>
            <a:endParaRPr b="0" lang="fr-FR" sz="1400" spc="-1" strike="noStrike">
              <a:latin typeface="Times New Roman"/>
            </a:endParaRPr>
          </a:p>
        </p:txBody>
      </p:sp>
      <p:sp>
        <p:nvSpPr>
          <p:cNvPr id="3" name="PlaceHolder 4"/>
          <p:cNvSpPr>
            <a:spLocks noGrp="1"/>
          </p:cNvSpPr>
          <p:nvPr>
            <p:ph type="ftr"/>
          </p:nvPr>
        </p:nvSpPr>
        <p:spPr>
          <a:xfrm>
            <a:off x="3447360" y="6887160"/>
            <a:ext cx="3195000" cy="521280"/>
          </a:xfrm>
          <a:prstGeom prst="rect">
            <a:avLst/>
          </a:prstGeom>
        </p:spPr>
        <p:txBody>
          <a:bodyPr lIns="0" rIns="0" tIns="0" bIns="0">
            <a:noAutofit/>
          </a:bodyPr>
          <a:p>
            <a:pPr algn="ctr"/>
            <a:r>
              <a:rPr b="0" lang="fr-FR" sz="1400" spc="-1" strike="noStrike">
                <a:latin typeface="Times New Roman"/>
              </a:rPr>
              <a:t>&lt;pied de page&gt;</a:t>
            </a:r>
            <a:endParaRPr b="0" lang="fr-FR" sz="1400" spc="-1" strike="noStrike">
              <a:latin typeface="Times New Roman"/>
            </a:endParaRPr>
          </a:p>
        </p:txBody>
      </p:sp>
      <p:sp>
        <p:nvSpPr>
          <p:cNvPr id="4" name="PlaceHolder 5"/>
          <p:cNvSpPr>
            <a:spLocks noGrp="1"/>
          </p:cNvSpPr>
          <p:nvPr>
            <p:ph type="sldNum"/>
          </p:nvPr>
        </p:nvSpPr>
        <p:spPr>
          <a:xfrm>
            <a:off x="7227360" y="6887160"/>
            <a:ext cx="2348280" cy="521280"/>
          </a:xfrm>
          <a:prstGeom prst="rect">
            <a:avLst/>
          </a:prstGeom>
        </p:spPr>
        <p:txBody>
          <a:bodyPr lIns="0" rIns="0" tIns="0" bIns="0">
            <a:noAutofit/>
          </a:bodyPr>
          <a:p>
            <a:pPr algn="r"/>
            <a:fld id="{6884C1B1-1B6B-4263-A3D5-AC86BCDA1574}" type="slidenum">
              <a:rPr b="0" lang="fr-FR" sz="1400" spc="-1" strike="noStrike">
                <a:latin typeface="Times New Roman"/>
              </a:rPr>
              <a:t>&lt;numéro&gt;</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0.xml"/>
</Relationships>
</file>

<file path=ppt/slides/_rels/slide6.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jpeg"/><Relationship Id="rId3" Type="http://schemas.openxmlformats.org/officeDocument/2006/relationships/slideLayout" Target="../slideLayouts/slideLayout7.xml"/>
</Relationships>
</file>

<file path=ppt/slides/_rels/slide7.xml.rels><?xml version="1.0" encoding="UTF-8"?>
<Relationships xmlns="http://schemas.openxmlformats.org/package/2006/relationships"><Relationship Id="rId1" Type="http://schemas.openxmlformats.org/officeDocument/2006/relationships/hyperlink" Target="https://languages.dk/clil4u/#Scenarios4Primary" TargetMode="External"/><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TextShape 1"/>
          <p:cNvSpPr txBox="1"/>
          <p:nvPr/>
        </p:nvSpPr>
        <p:spPr>
          <a:xfrm>
            <a:off x="504000" y="301320"/>
            <a:ext cx="9071640" cy="1262160"/>
          </a:xfrm>
          <a:prstGeom prst="rect">
            <a:avLst/>
          </a:prstGeom>
          <a:noFill/>
          <a:ln>
            <a:noFill/>
          </a:ln>
        </p:spPr>
        <p:txBody>
          <a:bodyPr lIns="0" rIns="0" tIns="0" bIns="0" anchor="ctr">
            <a:noAutofit/>
          </a:bodyPr>
          <a:p>
            <a:pPr algn="ctr"/>
            <a:r>
              <a:rPr b="0" lang="fr-FR" sz="4400" spc="-1" strike="noStrike">
                <a:latin typeface="Arial"/>
              </a:rPr>
              <a:t>Erasmus- CLIL</a:t>
            </a:r>
            <a:endParaRPr b="0" lang="fr-FR" sz="4400" spc="-1" strike="noStrike">
              <a:latin typeface="Arial"/>
            </a:endParaRPr>
          </a:p>
        </p:txBody>
      </p:sp>
      <p:sp>
        <p:nvSpPr>
          <p:cNvPr id="42" name="TextShape 2"/>
          <p:cNvSpPr txBox="1"/>
          <p:nvPr/>
        </p:nvSpPr>
        <p:spPr>
          <a:xfrm>
            <a:off x="504000" y="1769040"/>
            <a:ext cx="9071640" cy="4989240"/>
          </a:xfrm>
          <a:prstGeom prst="rect">
            <a:avLst/>
          </a:prstGeom>
          <a:noFill/>
          <a:ln>
            <a:noFill/>
          </a:ln>
        </p:spPr>
        <p:txBody>
          <a:bodyPr lIns="0" rIns="0" tIns="0" bIns="0" anchor="ctr">
            <a:noAutofit/>
          </a:bodyPr>
          <a:p>
            <a:pPr algn="just"/>
            <a:r>
              <a:rPr b="0" lang="fr-FR" sz="3200" spc="-1" strike="noStrike">
                <a:latin typeface="Arial"/>
              </a:rPr>
              <a:t>Du 22 au 26 août dernier, trois collègues de l'école Jacques Baumont à Montendre se sont rendues à Malte pour travailler sur les CLIL.</a:t>
            </a:r>
            <a:endParaRPr b="0" lang="fr-FR" sz="3200" spc="-1" strike="noStrike">
              <a:latin typeface="Arial"/>
            </a:endParaRPr>
          </a:p>
          <a:p>
            <a:pPr algn="just"/>
            <a:r>
              <a:rPr b="0" lang="fr-FR" sz="3200" spc="-1" strike="noStrike">
                <a:latin typeface="Arial"/>
              </a:rPr>
              <a:t>En effet, nous tentons dans notre école d'instaurer des classes Emile et nous voulions acquérir différentes méthodes afin de nous aider dans leur mises en place.</a:t>
            </a:r>
            <a:endParaRPr b="0" lang="fr-FR" sz="3200" spc="-1" strike="noStrike">
              <a:latin typeface="Arial"/>
            </a:endParaRPr>
          </a:p>
          <a:p>
            <a:pPr algn="just"/>
            <a:endParaRPr b="0" lang="fr-FR" sz="3200" spc="-1" strike="noStrike">
              <a:latin typeface="Arial"/>
            </a:endParaRPr>
          </a:p>
          <a:p>
            <a:pPr algn="just"/>
            <a:endParaRPr b="0" lang="fr-FR"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TextShape 1"/>
          <p:cNvSpPr txBox="1"/>
          <p:nvPr/>
        </p:nvSpPr>
        <p:spPr>
          <a:xfrm>
            <a:off x="504000" y="198000"/>
            <a:ext cx="9071640" cy="625320"/>
          </a:xfrm>
          <a:prstGeom prst="rect">
            <a:avLst/>
          </a:prstGeom>
          <a:noFill/>
          <a:ln>
            <a:noFill/>
          </a:ln>
        </p:spPr>
        <p:txBody>
          <a:bodyPr lIns="0" rIns="0" tIns="0" bIns="0" anchor="ctr">
            <a:noAutofit/>
          </a:bodyPr>
          <a:p>
            <a:pPr algn="ctr"/>
            <a:r>
              <a:rPr b="0" lang="fr-FR" sz="4400" spc="-1" strike="noStrike">
                <a:latin typeface="Arial"/>
              </a:rPr>
              <a:t>Les cours</a:t>
            </a:r>
            <a:endParaRPr b="0" lang="fr-FR" sz="4400" spc="-1" strike="noStrike">
              <a:latin typeface="Arial"/>
            </a:endParaRPr>
          </a:p>
        </p:txBody>
      </p:sp>
      <p:sp>
        <p:nvSpPr>
          <p:cNvPr id="44" name="TextShape 2"/>
          <p:cNvSpPr txBox="1"/>
          <p:nvPr/>
        </p:nvSpPr>
        <p:spPr>
          <a:xfrm>
            <a:off x="504000" y="1317600"/>
            <a:ext cx="9071640" cy="6284520"/>
          </a:xfrm>
          <a:prstGeom prst="rect">
            <a:avLst/>
          </a:prstGeom>
          <a:noFill/>
          <a:ln>
            <a:noFill/>
          </a:ln>
        </p:spPr>
        <p:txBody>
          <a:bodyPr lIns="0" rIns="0" tIns="0" bIns="0">
            <a:noAutofit/>
          </a:bodyPr>
          <a:p>
            <a:pPr marL="432000" indent="-324000">
              <a:spcAft>
                <a:spcPts val="1414"/>
              </a:spcAft>
              <a:buClr>
                <a:srgbClr val="000000"/>
              </a:buClr>
              <a:buSzPct val="45000"/>
              <a:buFont typeface="Wingdings" charset="2"/>
              <a:buChar char=""/>
            </a:pPr>
            <a:r>
              <a:rPr b="0" lang="fr-FR" sz="3200" spc="-1" strike="noStrike">
                <a:latin typeface="Arial"/>
              </a:rPr>
              <a:t>CLIL veut dire Content and Language Integrated Learning. Nous avons donc évoqué différentes manières, divers exercices afin de pouvoir mener des séances en anglais dans des disciplines autres que l'anglais.</a:t>
            </a:r>
            <a:endParaRPr b="0" lang="fr-FR" sz="3200" spc="-1" strike="noStrike">
              <a:latin typeface="Arial"/>
            </a:endParaRPr>
          </a:p>
          <a:p>
            <a:pPr marL="432000" indent="-324000">
              <a:spcAft>
                <a:spcPts val="1414"/>
              </a:spcAft>
              <a:buClr>
                <a:srgbClr val="000000"/>
              </a:buClr>
              <a:buSzPct val="45000"/>
              <a:buFont typeface="Wingdings" charset="2"/>
              <a:buChar char=""/>
            </a:pPr>
            <a:r>
              <a:rPr b="0" lang="fr-FR" sz="3200" spc="-1" strike="noStrike">
                <a:latin typeface="Arial"/>
              </a:rPr>
              <a:t>Nous étions par petits groupes, mélangées avec des collègues de différents pays européens : Lettonie, France, Pologne, République Tchèque et Pologne, collègues ayant des niveaux différents des nôtres puisque plusieurs étaient professeurs en collège et lycée.</a:t>
            </a:r>
            <a:endParaRPr b="0" lang="fr-FR" sz="3200" spc="-1" strike="noStrike">
              <a:latin typeface="Arial"/>
            </a:endParaRPr>
          </a:p>
          <a:p>
            <a:pPr marL="432000" indent="-324000">
              <a:spcAft>
                <a:spcPts val="1414"/>
              </a:spcAft>
              <a:buClr>
                <a:srgbClr val="000000"/>
              </a:buClr>
              <a:buSzPct val="45000"/>
              <a:buFont typeface="Wingdings" charset="2"/>
              <a:buChar char=""/>
            </a:pPr>
            <a:r>
              <a:rPr b="0" lang="fr-FR" sz="3200" spc="-1" strike="noStrike">
                <a:latin typeface="Arial"/>
              </a:rPr>
              <a:t> </a:t>
            </a:r>
            <a:endParaRPr b="0" lang="fr-FR" sz="3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TextShape 1"/>
          <p:cNvSpPr txBox="1"/>
          <p:nvPr/>
        </p:nvSpPr>
        <p:spPr>
          <a:xfrm>
            <a:off x="504000" y="301320"/>
            <a:ext cx="9071640" cy="1262160"/>
          </a:xfrm>
          <a:prstGeom prst="rect">
            <a:avLst/>
          </a:prstGeom>
          <a:noFill/>
          <a:ln>
            <a:noFill/>
          </a:ln>
        </p:spPr>
        <p:txBody>
          <a:bodyPr lIns="0" rIns="0" tIns="0" bIns="0" anchor="ctr">
            <a:noAutofit/>
          </a:bodyPr>
          <a:p>
            <a:pPr algn="ctr"/>
            <a:r>
              <a:rPr b="0" lang="fr-FR" sz="4400" spc="-1" strike="noStrike">
                <a:latin typeface="Arial"/>
              </a:rPr>
              <a:t>Le groupe</a:t>
            </a:r>
            <a:endParaRPr b="0" lang="fr-FR" sz="4400" spc="-1" strike="noStrike">
              <a:latin typeface="Arial"/>
            </a:endParaRPr>
          </a:p>
        </p:txBody>
      </p:sp>
      <p:pic>
        <p:nvPicPr>
          <p:cNvPr id="46" name="" descr=""/>
          <p:cNvPicPr/>
          <p:nvPr/>
        </p:nvPicPr>
        <p:blipFill>
          <a:blip r:embed="rId1"/>
          <a:stretch/>
        </p:blipFill>
        <p:spPr>
          <a:xfrm>
            <a:off x="1713600" y="1768680"/>
            <a:ext cx="6652080" cy="498924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TextShape 1"/>
          <p:cNvSpPr txBox="1"/>
          <p:nvPr/>
        </p:nvSpPr>
        <p:spPr>
          <a:xfrm>
            <a:off x="504000" y="301320"/>
            <a:ext cx="9071640" cy="1262160"/>
          </a:xfrm>
          <a:prstGeom prst="rect">
            <a:avLst/>
          </a:prstGeom>
          <a:noFill/>
          <a:ln>
            <a:noFill/>
          </a:ln>
        </p:spPr>
        <p:txBody>
          <a:bodyPr lIns="0" rIns="0" tIns="0" bIns="0" anchor="ctr">
            <a:noAutofit/>
          </a:bodyPr>
          <a:p>
            <a:pPr algn="ctr"/>
            <a:r>
              <a:rPr b="0" lang="fr-FR" sz="4400" spc="-1" strike="noStrike">
                <a:latin typeface="Arial"/>
              </a:rPr>
              <a:t>Le déroulement de la semaine</a:t>
            </a:r>
            <a:endParaRPr b="0" lang="fr-FR" sz="4400" spc="-1" strike="noStrike">
              <a:latin typeface="Arial"/>
            </a:endParaRPr>
          </a:p>
        </p:txBody>
      </p:sp>
      <p:sp>
        <p:nvSpPr>
          <p:cNvPr id="48" name="TextShape 2"/>
          <p:cNvSpPr txBox="1"/>
          <p:nvPr/>
        </p:nvSpPr>
        <p:spPr>
          <a:xfrm>
            <a:off x="504000" y="1769040"/>
            <a:ext cx="9071640" cy="4989240"/>
          </a:xfrm>
          <a:prstGeom prst="rect">
            <a:avLst/>
          </a:prstGeom>
          <a:noFill/>
          <a:ln>
            <a:noFill/>
          </a:ln>
        </p:spPr>
        <p:txBody>
          <a:bodyPr lIns="0" rIns="0" tIns="0" bIns="0">
            <a:noAutofit/>
          </a:bodyPr>
          <a:p>
            <a:pPr marL="432000" indent="-324000">
              <a:spcAft>
                <a:spcPts val="1414"/>
              </a:spcAft>
              <a:buClr>
                <a:srgbClr val="000000"/>
              </a:buClr>
              <a:buSzPct val="45000"/>
              <a:buFont typeface="Wingdings" charset="2"/>
              <a:buChar char=""/>
            </a:pPr>
            <a:r>
              <a:rPr b="0" lang="fr-FR" sz="3200" spc="-1" strike="noStrike">
                <a:latin typeface="Arial"/>
              </a:rPr>
              <a:t>Chaque jour, nous avions cours de 9h à 15h.</a:t>
            </a:r>
            <a:endParaRPr b="0" lang="fr-FR" sz="3200" spc="-1" strike="noStrike">
              <a:latin typeface="Arial"/>
            </a:endParaRPr>
          </a:p>
          <a:p>
            <a:pPr marL="432000" indent="-324000">
              <a:spcAft>
                <a:spcPts val="1414"/>
              </a:spcAft>
              <a:buClr>
                <a:srgbClr val="000000"/>
              </a:buClr>
              <a:buSzPct val="45000"/>
              <a:buFont typeface="Wingdings" charset="2"/>
              <a:buChar char=""/>
            </a:pPr>
            <a:r>
              <a:rPr b="0" lang="fr-FR" sz="3200" spc="-1" strike="noStrike">
                <a:latin typeface="Arial"/>
              </a:rPr>
              <a:t>Nous avions un professeur Isabella, maltaise, qui nous a, petit à petit, fait comprendre les différentes parties d'une séquence, et leurs contenus. Pour chacune d'entre elles, elle nous proposait des situations au cours desquelles nous devions échanger avec les différentes collègues de notre groupe et ensuite revenir à des échanges en grand groupe.</a:t>
            </a:r>
            <a:endParaRPr b="0" lang="fr-FR" sz="3200" spc="-1" strike="noStrike">
              <a:latin typeface="Arial"/>
            </a:endParaRPr>
          </a:p>
          <a:p>
            <a:pPr marL="432000" indent="-324000">
              <a:spcAft>
                <a:spcPts val="1414"/>
              </a:spcAft>
              <a:buClr>
                <a:srgbClr val="000000"/>
              </a:buClr>
              <a:buSzPct val="45000"/>
              <a:buFont typeface="Wingdings" charset="2"/>
              <a:buChar char=""/>
            </a:pPr>
            <a:endParaRPr b="0" lang="fr-FR" sz="3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TextShape 1"/>
          <p:cNvSpPr txBox="1"/>
          <p:nvPr/>
        </p:nvSpPr>
        <p:spPr>
          <a:xfrm>
            <a:off x="504000" y="301320"/>
            <a:ext cx="9071640" cy="1262160"/>
          </a:xfrm>
          <a:prstGeom prst="rect">
            <a:avLst/>
          </a:prstGeom>
          <a:noFill/>
          <a:ln>
            <a:noFill/>
          </a:ln>
        </p:spPr>
        <p:txBody>
          <a:bodyPr lIns="0" rIns="0" tIns="0" bIns="0" anchor="ctr">
            <a:noAutofit/>
          </a:bodyPr>
          <a:p>
            <a:pPr algn="ctr"/>
            <a:r>
              <a:rPr b="0" lang="fr-FR" sz="4400" spc="-1" strike="noStrike">
                <a:latin typeface="Arial"/>
              </a:rPr>
              <a:t>Le travail final</a:t>
            </a:r>
            <a:endParaRPr b="0" lang="fr-FR" sz="4400" spc="-1" strike="noStrike">
              <a:latin typeface="Arial"/>
            </a:endParaRPr>
          </a:p>
        </p:txBody>
      </p:sp>
      <p:sp>
        <p:nvSpPr>
          <p:cNvPr id="50" name="TextShape 2"/>
          <p:cNvSpPr txBox="1"/>
          <p:nvPr/>
        </p:nvSpPr>
        <p:spPr>
          <a:xfrm>
            <a:off x="504000" y="1769040"/>
            <a:ext cx="9071640" cy="4109400"/>
          </a:xfrm>
          <a:prstGeom prst="rect">
            <a:avLst/>
          </a:prstGeom>
          <a:noFill/>
          <a:ln>
            <a:noFill/>
          </a:ln>
        </p:spPr>
        <p:txBody>
          <a:bodyPr lIns="0" rIns="0" tIns="0" bIns="0">
            <a:noAutofit/>
          </a:bodyPr>
          <a:p>
            <a:pPr marL="432000" indent="-324000">
              <a:spcAft>
                <a:spcPts val="1414"/>
              </a:spcAft>
              <a:buClr>
                <a:srgbClr val="000000"/>
              </a:buClr>
              <a:buSzPct val="45000"/>
              <a:buFont typeface="Wingdings" charset="2"/>
              <a:buChar char=""/>
            </a:pPr>
            <a:r>
              <a:rPr b="0" lang="fr-FR" sz="2200" spc="-1" strike="noStrike">
                <a:latin typeface="Arial"/>
              </a:rPr>
              <a:t>Le vendredi, nous devions, en réutilisant ce qui avait été vu les jours précédents présenter au groupe les grandes étapes d'une séquence qu'on pourrait, ensuite, proposer chez nous en classe.</a:t>
            </a:r>
            <a:endParaRPr b="0" lang="fr-FR" sz="2200" spc="-1" strike="noStrike">
              <a:latin typeface="Arial"/>
            </a:endParaRPr>
          </a:p>
          <a:p>
            <a:pPr marL="432000" indent="-324000">
              <a:spcAft>
                <a:spcPts val="1414"/>
              </a:spcAft>
              <a:buClr>
                <a:srgbClr val="000000"/>
              </a:buClr>
              <a:buSzPct val="45000"/>
              <a:buFont typeface="Wingdings" charset="2"/>
              <a:buChar char=""/>
            </a:pPr>
            <a:r>
              <a:rPr b="0" lang="fr-FR" sz="2200" spc="-1" strike="noStrike">
                <a:latin typeface="Arial"/>
              </a:rPr>
              <a:t>Nous avons choisi de travailler autour du rugby, de créer une séquence qui s'adresserait aux cycles 3 et de faire travailler les élèves sur : des exposés à faire faire aux élèves après lecture de textes en anglais sur les pays qui vont participer à la coupe du monde ; en sport, les actions ; en lien avec les sciences, les parties du corps ; reprendre les présentations en anglais avec des exercices de compréhension orale de présentation de joueurs, organisation d'une rencontre parents, enfants... </a:t>
            </a:r>
            <a:endParaRPr b="0" lang="fr-FR" sz="2200" spc="-1" strike="noStrike">
              <a:latin typeface="Arial"/>
            </a:endParaRPr>
          </a:p>
          <a:p>
            <a:pPr marL="432000" indent="-324000">
              <a:spcAft>
                <a:spcPts val="1414"/>
              </a:spcAft>
              <a:buClr>
                <a:srgbClr val="000000"/>
              </a:buClr>
              <a:buSzPct val="45000"/>
              <a:buFont typeface="Wingdings" charset="2"/>
              <a:buChar char=""/>
            </a:pPr>
            <a:endParaRPr b="0" lang="fr-FR" sz="2200" spc="-1" strike="noStrike">
              <a:latin typeface="Arial"/>
            </a:endParaRPr>
          </a:p>
        </p:txBody>
      </p:sp>
      <p:pic>
        <p:nvPicPr>
          <p:cNvPr id="51" name="" descr=""/>
          <p:cNvPicPr/>
          <p:nvPr/>
        </p:nvPicPr>
        <p:blipFill>
          <a:blip r:embed="rId1"/>
          <a:stretch/>
        </p:blipFill>
        <p:spPr>
          <a:xfrm>
            <a:off x="4136400" y="5399640"/>
            <a:ext cx="1806120" cy="135468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TextShape 1"/>
          <p:cNvSpPr txBox="1"/>
          <p:nvPr/>
        </p:nvSpPr>
        <p:spPr>
          <a:xfrm>
            <a:off x="504000" y="301320"/>
            <a:ext cx="9071640" cy="1262160"/>
          </a:xfrm>
          <a:prstGeom prst="rect">
            <a:avLst/>
          </a:prstGeom>
          <a:noFill/>
          <a:ln>
            <a:noFill/>
          </a:ln>
        </p:spPr>
        <p:txBody>
          <a:bodyPr lIns="0" rIns="0" tIns="0" bIns="0" anchor="ctr">
            <a:noAutofit/>
          </a:bodyPr>
          <a:p>
            <a:pPr algn="ctr"/>
            <a:r>
              <a:rPr b="0" lang="fr-FR" sz="3200" spc="-1" strike="noStrike">
                <a:latin typeface="Arial"/>
              </a:rPr>
              <a:t>Les autres travaux...</a:t>
            </a:r>
            <a:endParaRPr b="0" lang="fr-FR" sz="3200" spc="-1" strike="noStrike">
              <a:latin typeface="Arial"/>
            </a:endParaRPr>
          </a:p>
        </p:txBody>
      </p:sp>
      <p:pic>
        <p:nvPicPr>
          <p:cNvPr id="53" name="" descr=""/>
          <p:cNvPicPr/>
          <p:nvPr/>
        </p:nvPicPr>
        <p:blipFill>
          <a:blip r:embed="rId1"/>
          <a:stretch/>
        </p:blipFill>
        <p:spPr>
          <a:xfrm>
            <a:off x="1130760" y="1769040"/>
            <a:ext cx="3172680" cy="2379600"/>
          </a:xfrm>
          <a:prstGeom prst="rect">
            <a:avLst/>
          </a:prstGeom>
          <a:ln>
            <a:noFill/>
          </a:ln>
        </p:spPr>
      </p:pic>
      <p:sp>
        <p:nvSpPr>
          <p:cNvPr id="54" name="TextShape 2"/>
          <p:cNvSpPr txBox="1"/>
          <p:nvPr/>
        </p:nvSpPr>
        <p:spPr>
          <a:xfrm>
            <a:off x="504000" y="4375080"/>
            <a:ext cx="4426560" cy="2734920"/>
          </a:xfrm>
          <a:prstGeom prst="rect">
            <a:avLst/>
          </a:prstGeom>
          <a:noFill/>
          <a:ln>
            <a:noFill/>
          </a:ln>
        </p:spPr>
        <p:txBody>
          <a:bodyPr lIns="0" rIns="0" tIns="0" bIns="0">
            <a:noAutofit/>
          </a:bodyPr>
          <a:p>
            <a:pPr marL="432000" indent="-324000">
              <a:spcAft>
                <a:spcPts val="1414"/>
              </a:spcAft>
              <a:buClr>
                <a:srgbClr val="000000"/>
              </a:buClr>
              <a:buSzPct val="45000"/>
              <a:buFont typeface="Wingdings" charset="2"/>
              <a:buChar char=""/>
            </a:pPr>
            <a:r>
              <a:rPr b="0" lang="fr-FR" sz="3200" spc="-1" strike="noStrike">
                <a:latin typeface="Arial"/>
              </a:rPr>
              <a:t>Les autres groupes ont inventé des séquences sur les pays, le voyage, les fleurs et leurs cycles de vies, les jeux...</a:t>
            </a:r>
            <a:endParaRPr b="0" lang="fr-FR" sz="3200" spc="-1" strike="noStrike">
              <a:latin typeface="Arial"/>
            </a:endParaRPr>
          </a:p>
        </p:txBody>
      </p:sp>
      <p:pic>
        <p:nvPicPr>
          <p:cNvPr id="55" name="" descr=""/>
          <p:cNvPicPr/>
          <p:nvPr/>
        </p:nvPicPr>
        <p:blipFill>
          <a:blip r:embed="rId2"/>
          <a:stretch/>
        </p:blipFill>
        <p:spPr>
          <a:xfrm>
            <a:off x="5494320" y="1768680"/>
            <a:ext cx="3741480" cy="498924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TextShape 1"/>
          <p:cNvSpPr txBox="1"/>
          <p:nvPr/>
        </p:nvSpPr>
        <p:spPr>
          <a:xfrm>
            <a:off x="504000" y="301320"/>
            <a:ext cx="9071640" cy="1262160"/>
          </a:xfrm>
          <a:prstGeom prst="rect">
            <a:avLst/>
          </a:prstGeom>
          <a:noFill/>
          <a:ln>
            <a:noFill/>
          </a:ln>
        </p:spPr>
        <p:txBody>
          <a:bodyPr lIns="0" rIns="0" tIns="0" bIns="0" anchor="ctr">
            <a:noAutofit/>
          </a:bodyPr>
          <a:p>
            <a:pPr algn="ctr"/>
            <a:r>
              <a:rPr b="0" lang="fr-FR" sz="4400" spc="-1" strike="noStrike">
                <a:latin typeface="Arial"/>
              </a:rPr>
              <a:t>Bilan</a:t>
            </a:r>
            <a:endParaRPr b="0" lang="fr-FR" sz="4400" spc="-1" strike="noStrike">
              <a:latin typeface="Arial"/>
            </a:endParaRPr>
          </a:p>
        </p:txBody>
      </p:sp>
      <p:sp>
        <p:nvSpPr>
          <p:cNvPr id="57" name="TextShape 2"/>
          <p:cNvSpPr txBox="1"/>
          <p:nvPr/>
        </p:nvSpPr>
        <p:spPr>
          <a:xfrm>
            <a:off x="504000" y="1769040"/>
            <a:ext cx="9071640" cy="4989240"/>
          </a:xfrm>
          <a:prstGeom prst="rect">
            <a:avLst/>
          </a:prstGeom>
          <a:noFill/>
          <a:ln>
            <a:noFill/>
          </a:ln>
        </p:spPr>
        <p:txBody>
          <a:bodyPr lIns="0" rIns="0" tIns="0" bIns="0" anchor="ctr">
            <a:noAutofit/>
          </a:bodyPr>
          <a:p>
            <a:pPr algn="just"/>
            <a:r>
              <a:rPr b="0" lang="fr-FR" sz="2200" spc="-1" strike="noStrike">
                <a:latin typeface="Arial"/>
              </a:rPr>
              <a:t>Cette semaine a été très enrichissante pour nous. Outre le fait qu'il nous a été présenté différents exemples de séances faciles à mener pour notre cycle  (site intéressant :</a:t>
            </a:r>
            <a:endParaRPr b="0" lang="fr-FR" sz="2200" spc="-1" strike="noStrike">
              <a:latin typeface="Arial"/>
            </a:endParaRPr>
          </a:p>
          <a:p>
            <a:pPr algn="ctr"/>
            <a:r>
              <a:rPr b="0" lang="fr-FR" sz="2200" spc="-1" strike="noStrike">
                <a:latin typeface="Arial"/>
                <a:hlinkClick r:id="rId1"/>
              </a:rPr>
              <a:t>https://languages.dk/clil4u/#Scenarios4Primary</a:t>
            </a:r>
            <a:r>
              <a:rPr b="0" lang="fr-FR" sz="2200" spc="-1" strike="noStrike">
                <a:latin typeface="Arial"/>
              </a:rPr>
              <a:t>) </a:t>
            </a:r>
            <a:endParaRPr b="0" lang="fr-FR" sz="2200" spc="-1" strike="noStrike">
              <a:latin typeface="Arial"/>
            </a:endParaRPr>
          </a:p>
          <a:p>
            <a:pPr algn="just"/>
            <a:r>
              <a:rPr b="0" lang="fr-FR" sz="2200" spc="-1" strike="noStrike">
                <a:latin typeface="Arial"/>
              </a:rPr>
              <a:t>et divers exercices à mener avec nos élèves, nous avons beaucoup échangé avec tous nos collègues et notre professeur. Nous avons réfléchi à nos pratiques respectives, soulevé nos difficultés, souligné l'importance des travaux de groupes, de mettre les enfants en situation de faire quelque chose, de rester en retrait par rapport à certaines activités... Et enfin, nous avons pu améliorer notre anglais car nous devions comprendre les cours ainsi que les collègues et nous exprimer face aux autres en anglais.</a:t>
            </a:r>
            <a:endParaRPr b="0" lang="fr-FR" sz="2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TotalTime>
  <Application>LibreOffice/6.3.4.2$Windows_X86_64 LibreOffice_project/60da17e045e08f1793c57c00ba83cdfce946d0aa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2022-11-16T16:09:49Z</dcterms:created>
  <dc:creator>gaelle lathiere</dc:creator>
  <dc:description/>
  <dc:language>fr-FR</dc:language>
  <cp:lastModifiedBy>gaelle lathiere</cp:lastModifiedBy>
  <dcterms:modified xsi:type="dcterms:W3CDTF">2022-11-16T17:45:12Z</dcterms:modified>
  <cp:revision>2</cp:revision>
  <dc:subject/>
  <dc:title/>
</cp:coreProperties>
</file>