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Source Code Pro" panose="020B0509030403020204" pitchFamily="49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Amatic SC" panose="020B0604020202020204" charset="-79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f85dde1c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f85dde1c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1ab0edee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e1ab0edee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f85dde1c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f85dde1c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1ab0edee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e1ab0edee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1ab0edee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1ab0edee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8975e12d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8975e12d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1ab0edee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e1ab0edee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8975e12d9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e8975e12d9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e8975e12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e8975e12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df85dde1c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df85dde1c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1ab0edee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e1ab0edee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e1ab0edee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e1ab0edee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f85dde1c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f85dde1c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1ab0edee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1ab0edee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1ab0edee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e1ab0edee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8975e12d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8975e12d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SzYwxKfrN_SnJaokh9mODl0hbvpzTC_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photos.app.goo.gl/QXquwdzG9kZHok62A" TargetMode="External"/><Relationship Id="rId7" Type="http://schemas.openxmlformats.org/officeDocument/2006/relationships/hyperlink" Target="http://drive.google.com/file/d/1iSTololgDQATqbvMHRMQuESrWyWC4vfI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_gQkE_iFV_yLgM3eYVtmtp29SkCIT_b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434175" y="970150"/>
            <a:ext cx="6526500" cy="12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Mobilité Erasmus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Ancôna, Italie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444"/>
              <a:t>Du 29 avril au 3 mai 2024</a:t>
            </a:r>
            <a:endParaRPr sz="7444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Fabien Harel, Aurélie Manusset,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Frédéric Marot, Jean-Baptiste Massicot</a:t>
            </a:r>
            <a:endParaRPr/>
          </a:p>
        </p:txBody>
      </p:sp>
      <p:pic>
        <p:nvPicPr>
          <p:cNvPr id="58" name="Google Shape;58;p13" title="20240428_1300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75" y="276851"/>
            <a:ext cx="2191826" cy="292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Elementary schooL, FALCONE school</a:t>
            </a: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575700" cy="10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solides : recherches en manipulant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Exposés en anglais</a:t>
            </a:r>
            <a:endParaRPr/>
          </a:p>
        </p:txBody>
      </p:sp>
      <p:pic>
        <p:nvPicPr>
          <p:cNvPr id="142" name="Google Shape;142;p22" title="20240503_0943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319" y="1243538"/>
            <a:ext cx="1928813" cy="26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 title="20240503_09121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525" y="1006417"/>
            <a:ext cx="2305275" cy="17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 title="20240503_11010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426" y="3094025"/>
            <a:ext cx="2017623" cy="156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 title="20240503_11174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875" y="2871194"/>
            <a:ext cx="2305275" cy="178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2" name="Google Shape;152;p23" title="20240503_11262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Secondary School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9" name="Google Shape;159;p24" title="20240502_0828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7575" y="1228675"/>
            <a:ext cx="2984499" cy="211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20240502_08435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1228675"/>
            <a:ext cx="2505132" cy="33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4021675" y="3757075"/>
            <a:ext cx="42687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Cours sur la photosynthèse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Cours de français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8" name="Google Shape;168;p25" title="20240502_0818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025" y="2572269"/>
            <a:ext cx="3083699" cy="213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 title="20240502_08203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900" y="433133"/>
            <a:ext cx="2419799" cy="167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title="20240430_12552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7775" y="2571750"/>
            <a:ext cx="2774513" cy="21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 title="20240430_1206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976" y="202779"/>
            <a:ext cx="3083698" cy="2136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 title="20240430_10271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2488" y="202775"/>
            <a:ext cx="2419814" cy="16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36414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Organisation scolaire</a:t>
            </a: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Rythme scolaire 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8h-13h ou 16h, du lundi au samedi</a:t>
            </a:r>
            <a:br>
              <a:rPr lang="fr"/>
            </a:br>
            <a:r>
              <a:rPr lang="fr"/>
              <a:t>(6x5h et 5x6h au choix des parents ?)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Programmes 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Liberté pédagogique depuis 2011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Manuels au jour le jour disponibles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Pas vraiment d’apprentissages avant 6 ans </a:t>
            </a:r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4967400" y="489775"/>
            <a:ext cx="386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Elèves : 30h/semaine</a:t>
            </a:r>
            <a:b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Enseignants : 24h/semaine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36414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Organisation scolaire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maternelle : 2 enseignants par classe en simultané sur certains temps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Elémentaire : 2 enseignants par classe en alternance (matières partagées, intervient sur plusieurs classes parfois)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1 enseignant spécialisé par élève reconnu handicapé (médecin)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1 principale de collège qui gère aussi les écoles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4967400" y="489775"/>
            <a:ext cx="386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Elèves : 30h/semaine</a:t>
            </a:r>
            <a:b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Enseignants : 24h/semaine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Devenir enseignant(e)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Cursus universitaire complet obligatoire 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Concours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Recrutement par les établissements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environ 1600€/mois au bout de 20 ans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Formation initiale : 2 ans à l’issue du cursus univ.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Formation continue : non obligatoire</a:t>
            </a:r>
            <a:endParaRPr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Pas de “pilotage” en dehors du chef d’établissement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Nos constats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Climat scolaire paisible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Bienveillance, respect du rythme de l’enfant et d‘autrui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Beaucoup d’arts visuels : “Faire du beau”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Pratique régulière des QCM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Pédagogie par le jeu ou les chansons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Inscrire l’apprentissage dans une narration (y compris graphisme)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Tolérance au bruit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Cours de religion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50" y="220438"/>
            <a:ext cx="8715290" cy="470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Kindergarten, GabBIANELLA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" name="Google Shape;71;p15" title="20240429_0931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612" y="1228675"/>
            <a:ext cx="2378598" cy="170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20240429_09304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75" y="1228675"/>
            <a:ext cx="2378598" cy="178394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793750" y="3386675"/>
            <a:ext cx="68967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Rituels, “yoga”, anglais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873" y="170761"/>
            <a:ext cx="2964751" cy="16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7526" y="2095500"/>
            <a:ext cx="2631946" cy="27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Kindergarten, GINESTRA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25575" y="16696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 title="20240429_1221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275" y="1315150"/>
            <a:ext cx="2649452" cy="211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20240429_10284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137" y="1444662"/>
            <a:ext cx="2649452" cy="19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 title="20240429_10002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410800"/>
            <a:ext cx="2739773" cy="2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617350" y="3653075"/>
            <a:ext cx="7708200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3434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Comptine numérique, “yoga”, dessins, fleurs en collage, cours de religion, chansons</a:t>
            </a:r>
            <a:endParaRPr sz="1800">
              <a:solidFill>
                <a:srgbClr val="43434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Kindergarten, GabBIANELLA, GINESTRA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25575" y="16696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https://photos.app.goo.gl/QXquwdzG9kZHok62A</a:t>
            </a:r>
            <a:endParaRPr/>
          </a:p>
        </p:txBody>
      </p:sp>
      <p:pic>
        <p:nvPicPr>
          <p:cNvPr id="92" name="Google Shape;92;p17" title="20240429_1221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000" y="1315150"/>
            <a:ext cx="2649452" cy="211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title="20240429_10284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1137" y="1444662"/>
            <a:ext cx="2649452" cy="19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 title="20240429_10002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410800"/>
            <a:ext cx="2739773" cy="2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617350" y="3653075"/>
            <a:ext cx="7708200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u="sng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https://photos.app.goo.gl/QXquwdzG9kZHok62A</a:t>
            </a:r>
            <a:endParaRPr sz="2400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6" name="Google Shape;96;p17" title="20240429_121107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Elementary schooL, rosary school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18" title="20240430_0942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538" y="975163"/>
            <a:ext cx="2457958" cy="15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20240430_0956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258" y="1250900"/>
            <a:ext cx="2457969" cy="15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title="20240430_1032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449" y="2988425"/>
            <a:ext cx="2127575" cy="15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20240430_08494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450" y="1093849"/>
            <a:ext cx="1790771" cy="13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626800" y="476250"/>
            <a:ext cx="32808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QCM, exposés sur les compétences digitales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5225" y="2988399"/>
            <a:ext cx="3179607" cy="21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Elementary schooL, rosary school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19" title="20240430_1231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8225"/>
            <a:ext cx="2200202" cy="16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title="20240430_1458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325" y="1232063"/>
            <a:ext cx="2540052" cy="18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 title="20240430_15331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425" y="2457125"/>
            <a:ext cx="2432650" cy="180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311700" y="3256200"/>
            <a:ext cx="5526900" cy="1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Conjugaison : en groupe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Présentation, lecture française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Histoire en italien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2448" y="292848"/>
            <a:ext cx="3159843" cy="180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Elementary schooL, rosary school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6" name="Google Shape;126;p20" title="20240503_1458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225" y="1093851"/>
            <a:ext cx="2676326" cy="17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20240503_14573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762" y="837100"/>
            <a:ext cx="2676326" cy="173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 title="20240503_15561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9300" y="2783875"/>
            <a:ext cx="2945700" cy="19092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502700" y="3369050"/>
            <a:ext cx="418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Ateliers lecture/dictée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Affichages : les tables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Elementary schooL, rosary school</a:t>
            </a:r>
            <a:endParaRPr/>
          </a:p>
        </p:txBody>
      </p:sp>
      <p:pic>
        <p:nvPicPr>
          <p:cNvPr id="135" name="Google Shape;135;p21" title="Choux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575" y="1246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Affichage à l'écran (16:9)</PresentationFormat>
  <Paragraphs>60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Source Code Pro</vt:lpstr>
      <vt:lpstr>Cambria</vt:lpstr>
      <vt:lpstr>Amatic SC</vt:lpstr>
      <vt:lpstr>Arial</vt:lpstr>
      <vt:lpstr>Beach Day</vt:lpstr>
      <vt:lpstr>Mobilité Erasmus Ancôna, Italie Du 29 avril au 3 mai 2024</vt:lpstr>
      <vt:lpstr>Présentation PowerPoint</vt:lpstr>
      <vt:lpstr>Kindergarten, GabBIANELLA</vt:lpstr>
      <vt:lpstr>Kindergarten, GINESTRA</vt:lpstr>
      <vt:lpstr>Kindergarten, GabBIANELLA, GINESTRA</vt:lpstr>
      <vt:lpstr>Elementary schooL, rosary school</vt:lpstr>
      <vt:lpstr>Elementary schooL, rosary school</vt:lpstr>
      <vt:lpstr>Elementary schooL, rosary school</vt:lpstr>
      <vt:lpstr>Elementary schooL, rosary school</vt:lpstr>
      <vt:lpstr>Elementary schooL, FALCONE school</vt:lpstr>
      <vt:lpstr>Présentation PowerPoint</vt:lpstr>
      <vt:lpstr>Secondary School</vt:lpstr>
      <vt:lpstr>Présentation PowerPoint</vt:lpstr>
      <vt:lpstr>Organisation scolaire</vt:lpstr>
      <vt:lpstr>Organisation scolaire</vt:lpstr>
      <vt:lpstr>Devenir enseignant(e)</vt:lpstr>
      <vt:lpstr>Nos constats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Mobilité Erasmus Ancôna, Italie Du 29 avril au 3 mai 2024</dc:title>
  <dc:creator>sfavre</dc:creator>
  <cp:lastModifiedBy>sfavre</cp:lastModifiedBy>
  <cp:revision>1</cp:revision>
  <dcterms:modified xsi:type="dcterms:W3CDTF">2024-06-27T14:16:00Z</dcterms:modified>
</cp:coreProperties>
</file>