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66" r:id="rId6"/>
    <p:sldId id="267" r:id="rId7"/>
    <p:sldId id="259" r:id="rId8"/>
    <p:sldId id="261" r:id="rId9"/>
    <p:sldId id="270" r:id="rId10"/>
    <p:sldId id="265" r:id="rId11"/>
    <p:sldId id="264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49974-D6E9-41AF-9518-270B66CC2512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34EA7-1EAE-43E1-AB7F-28A2F825936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4EA7-1EAE-43E1-AB7F-28A2F825936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4EA7-1EAE-43E1-AB7F-28A2F8259361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34EA7-1EAE-43E1-AB7F-28A2F8259361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62F49-E275-4EA3-874B-DE9A40949BC0}" type="datetimeFigureOut">
              <a:rPr lang="fr-FR" smtClean="0"/>
              <a:pPr/>
              <a:t>10/02/2016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B6979-E402-4BCB-B24C-B6FADF0CC9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métier de </a:t>
            </a:r>
            <a:br>
              <a:rPr lang="fr-FR" dirty="0" smtClean="0"/>
            </a:br>
            <a:r>
              <a:rPr lang="fr-FR" dirty="0" smtClean="0"/>
              <a:t>GRAVEUR SUR BOIS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195736" y="429309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Atelier de Jérôme Bouchard à Poitiers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presse en action</a:t>
            </a:r>
            <a:endParaRPr lang="fr-FR" dirty="0"/>
          </a:p>
        </p:txBody>
      </p:sp>
      <p:pic>
        <p:nvPicPr>
          <p:cNvPr id="3074" name="Picture 2" descr="U:\peinture\photos peinture\IMGP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8208912" cy="4597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linogravure finie</a:t>
            </a:r>
            <a:endParaRPr lang="fr-FR" dirty="0"/>
          </a:p>
        </p:txBody>
      </p:sp>
      <p:pic>
        <p:nvPicPr>
          <p:cNvPr id="2050" name="Picture 2" descr="U:\peinture\photos peinture\IMGP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2777"/>
            <a:ext cx="8300829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Séchage et exposition pour la vente</a:t>
            </a:r>
            <a:endParaRPr lang="fr-FR" dirty="0"/>
          </a:p>
        </p:txBody>
      </p:sp>
      <p:pic>
        <p:nvPicPr>
          <p:cNvPr id="7170" name="Picture 2" descr="S:\3eme2b\donnees\photos vidéos Bois gravés\DSCF0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412776"/>
            <a:ext cx="3564397" cy="2376264"/>
          </a:xfrm>
          <a:prstGeom prst="rect">
            <a:avLst/>
          </a:prstGeom>
          <a:noFill/>
        </p:spPr>
      </p:pic>
      <p:pic>
        <p:nvPicPr>
          <p:cNvPr id="7171" name="Picture 3" descr="S:\3eme2b\donnees\photos vidéos Bois gravés\DSCF07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475252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L’entrée chez le graveur </a:t>
            </a:r>
            <a:endParaRPr lang="fr-FR" dirty="0"/>
          </a:p>
        </p:txBody>
      </p:sp>
      <p:pic>
        <p:nvPicPr>
          <p:cNvPr id="1026" name="Picture 2" descr="S:\3eme2b\donnees\photos vidéos Bois gravés\DSCF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280920" cy="5160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gouges</a:t>
            </a:r>
            <a:endParaRPr lang="fr-FR" dirty="0"/>
          </a:p>
        </p:txBody>
      </p:sp>
      <p:pic>
        <p:nvPicPr>
          <p:cNvPr id="2050" name="Picture 2" descr="S:\3eme2b\donnees\photos vidéos Bois gravés\DSCF0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172400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outils du graveur</a:t>
            </a:r>
            <a:endParaRPr lang="fr-FR" dirty="0"/>
          </a:p>
        </p:txBody>
      </p:sp>
      <p:pic>
        <p:nvPicPr>
          <p:cNvPr id="6146" name="Picture 2" descr="U:\peinture\photos peinture\IMGP0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7992888" cy="4828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graveur évide le dessin </a:t>
            </a:r>
            <a:endParaRPr lang="fr-FR" dirty="0"/>
          </a:p>
        </p:txBody>
      </p:sp>
      <p:pic>
        <p:nvPicPr>
          <p:cNvPr id="4098" name="Picture 2" descr="U:\peinture\photos peinture\IMGP0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034227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Délié sur le lino</a:t>
            </a:r>
            <a:endParaRPr lang="fr-FR" dirty="0"/>
          </a:p>
        </p:txBody>
      </p:sp>
      <p:pic>
        <p:nvPicPr>
          <p:cNvPr id="5122" name="Picture 2" descr="U:\peinture\photos peinture\IMGP09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66080"/>
            <a:ext cx="8064896" cy="44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presse</a:t>
            </a:r>
            <a:endParaRPr lang="fr-FR" dirty="0"/>
          </a:p>
        </p:txBody>
      </p:sp>
      <p:pic>
        <p:nvPicPr>
          <p:cNvPr id="3074" name="Picture 2" descr="S:\3eme2b\donnees\photos vidéos Bois gravés\DSCF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</a:t>
            </a:r>
            <a:r>
              <a:rPr lang="fr-FR" dirty="0" smtClean="0"/>
              <a:t>rouleau </a:t>
            </a:r>
            <a:r>
              <a:rPr lang="fr-FR" dirty="0" smtClean="0"/>
              <a:t>encreur </a:t>
            </a:r>
            <a:endParaRPr lang="fr-FR" dirty="0"/>
          </a:p>
        </p:txBody>
      </p:sp>
      <p:pic>
        <p:nvPicPr>
          <p:cNvPr id="4098" name="Picture 2" descr="S:\3eme2b\donnees\photos vidéos Bois gravés\DSCF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Ajustement de la feuille</a:t>
            </a:r>
            <a:endParaRPr lang="fr-FR" dirty="0"/>
          </a:p>
        </p:txBody>
      </p:sp>
      <p:pic>
        <p:nvPicPr>
          <p:cNvPr id="4" name="Picture 2" descr="U:\peinture\photos peinture\DSCF0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17" y="1600200"/>
            <a:ext cx="753296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54</Words>
  <Application>Microsoft Office PowerPoint</Application>
  <PresentationFormat>Affichage à l'écran (4:3)</PresentationFormat>
  <Paragraphs>16</Paragraphs>
  <Slides>12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Le métier de  GRAVEUR SUR BOIS</vt:lpstr>
      <vt:lpstr>L’entrée chez le graveur </vt:lpstr>
      <vt:lpstr>Des gouges</vt:lpstr>
      <vt:lpstr>Les outils du graveur</vt:lpstr>
      <vt:lpstr>Le graveur évide le dessin </vt:lpstr>
      <vt:lpstr>Délié sur le lino</vt:lpstr>
      <vt:lpstr>La presse</vt:lpstr>
      <vt:lpstr>Le rouleau encreur </vt:lpstr>
      <vt:lpstr>Ajustement de la feuille</vt:lpstr>
      <vt:lpstr>La presse en action</vt:lpstr>
      <vt:lpstr>Une linogravure finie</vt:lpstr>
      <vt:lpstr>  Séchage et exposition pour la vente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GRAVEUR SUR BOIS</dc:title>
  <dc:creator>jdrault</dc:creator>
  <cp:lastModifiedBy>mpoitevin</cp:lastModifiedBy>
  <cp:revision>14</cp:revision>
  <dcterms:created xsi:type="dcterms:W3CDTF">2016-01-28T10:33:52Z</dcterms:created>
  <dcterms:modified xsi:type="dcterms:W3CDTF">2016-02-10T09:15:49Z</dcterms:modified>
</cp:coreProperties>
</file>