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77" r:id="rId4"/>
    <p:sldId id="257" r:id="rId5"/>
    <p:sldId id="259" r:id="rId6"/>
    <p:sldId id="263" r:id="rId7"/>
    <p:sldId id="269" r:id="rId8"/>
    <p:sldId id="273" r:id="rId9"/>
    <p:sldId id="274" r:id="rId10"/>
    <p:sldId id="260" r:id="rId11"/>
    <p:sldId id="267" r:id="rId12"/>
    <p:sldId id="268" r:id="rId13"/>
    <p:sldId id="261" r:id="rId14"/>
    <p:sldId id="262" r:id="rId15"/>
    <p:sldId id="275" r:id="rId16"/>
    <p:sldId id="271" r:id="rId17"/>
    <p:sldId id="272" r:id="rId18"/>
    <p:sldId id="278" r:id="rId19"/>
    <p:sldId id="264" r:id="rId20"/>
  </p:sldIdLst>
  <p:sldSz cx="9144000" cy="6858000" type="screen4x3"/>
  <p:notesSz cx="6797675" cy="9926638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i Scimeca" initials="SS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>
        <p:scale>
          <a:sx n="81" d="100"/>
          <a:sy n="81" d="100"/>
        </p:scale>
        <p:origin x="-38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90C2F-8A67-4B2B-B2E2-D6C46B5EEC0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5F6C-0DE4-4E94-AE65-A9E259C3B02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124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105B6-E1AE-4349-A73D-16397498F309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96B77-719A-4B8A-8AE3-0A45D544F5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074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6B77-719A-4B8A-8AE3-0A45D544F5E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765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7CC1-1479-4E88-9D8F-E76CB608F01C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34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FCAC-4C29-48B1-A32A-9C0CE70379AA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988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0F1D-CF6D-43B1-8A9F-3E4CC8C72AA0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34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F159-5B4A-45AB-860E-699D17159724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83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E82F-DB4F-4972-9137-EA3E5E3FEF81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1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A70A-9D6E-4919-8BDE-0DFFA6194832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64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51E6-63B0-4BA1-B9D3-AFA778CDD14C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0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3C6-0842-4406-9BEC-32AB95A660DA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74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0DDD-E8D9-45ED-A01E-1771BF669D7B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05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BB5-DA44-4BB5-900D-0C1FFCA82D2D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17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8B18-41DA-41D8-886C-E7667FAB9FBD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77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C473-4C4E-40E3-AA07-31918F3B9A8D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66D37-B6A7-43CC-A5B7-8D402E5B63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207" y="304800"/>
            <a:ext cx="8653585" cy="852731"/>
          </a:xfrm>
        </p:spPr>
        <p:txBody>
          <a:bodyPr>
            <a:normAutofit/>
          </a:bodyPr>
          <a:lstStyle/>
          <a:p>
            <a:r>
              <a:rPr lang="fr-FR" sz="4800" dirty="0" smtClean="0"/>
              <a:t>Aperçu du nouveau </a:t>
            </a:r>
            <a:r>
              <a:rPr lang="fr-FR" sz="4800" dirty="0" err="1" smtClean="0"/>
              <a:t>TwinSpace</a:t>
            </a:r>
            <a:endParaRPr lang="fr-F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318" y="5376130"/>
            <a:ext cx="7342839" cy="12200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La présentation est faite du point de vue des « enseignants administrateurs ». Les consignes reprennent les éléments clés à savoir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>pour débuter dans votre nouveau TwinSpace.</a:t>
            </a:r>
            <a:endParaRPr lang="fr-FR" dirty="0"/>
          </a:p>
        </p:txBody>
      </p:sp>
      <p:pic>
        <p:nvPicPr>
          <p:cNvPr id="4" name="Content Placeholder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791" y="1543439"/>
            <a:ext cx="5173894" cy="3832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0936" y="1090061"/>
            <a:ext cx="284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(lancé en septembre 2014)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618035" cy="365125"/>
          </a:xfrm>
        </p:spPr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83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92" y="-17476"/>
            <a:ext cx="7886700" cy="1325563"/>
          </a:xfrm>
        </p:spPr>
        <p:txBody>
          <a:bodyPr/>
          <a:lstStyle/>
          <a:p>
            <a:r>
              <a:rPr lang="fr-FR" dirty="0" smtClean="0"/>
              <a:t>Forums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9877" y="1186194"/>
            <a:ext cx="6614746" cy="473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44" y="3003166"/>
            <a:ext cx="78172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Liste de forums</a:t>
            </a:r>
            <a:endParaRPr lang="fr-FR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09391" y="3570301"/>
            <a:ext cx="93417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Créez un nouveau forum</a:t>
            </a:r>
            <a:endParaRPr lang="fr-FR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112001" y="3002137"/>
            <a:ext cx="199092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Derniers messages dans tous les forums</a:t>
            </a:r>
            <a:endParaRPr lang="fr-FR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7218076" y="4466299"/>
            <a:ext cx="1796615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Vos dernières publications dans les forums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59878" y="2755543"/>
            <a:ext cx="4470400" cy="90987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25075" y="3162674"/>
            <a:ext cx="13480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43569" y="3790462"/>
            <a:ext cx="202277" cy="135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24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1" y="365126"/>
            <a:ext cx="8923413" cy="1325563"/>
          </a:xfrm>
        </p:spPr>
        <p:txBody>
          <a:bodyPr>
            <a:normAutofit/>
          </a:bodyPr>
          <a:lstStyle/>
          <a:p>
            <a:r>
              <a:rPr lang="fr-FR" sz="4200" dirty="0" smtClean="0"/>
              <a:t>Forums - créer un fil de discussion</a:t>
            </a:r>
            <a:endParaRPr lang="fr-FR" sz="4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152" y="1989946"/>
            <a:ext cx="6101915" cy="3096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31" y="3380868"/>
            <a:ext cx="121873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Titre du forum</a:t>
            </a:r>
            <a:endParaRPr lang="fr-FR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54332" y="3753852"/>
            <a:ext cx="119257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Nouvelles discussions du forum</a:t>
            </a:r>
            <a:endParaRPr lang="fr-FR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14838" y="4542335"/>
            <a:ext cx="136659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Créez une nouvelle discussion dans le forum</a:t>
            </a:r>
            <a:endParaRPr lang="fr-FR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521155" y="3380868"/>
            <a:ext cx="145658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Retour vers la liste des forums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73064" y="3528352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73065" y="3753852"/>
            <a:ext cx="208372" cy="13966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73064" y="4252915"/>
            <a:ext cx="208374" cy="2894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12782" y="3525790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75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48719"/>
            <a:ext cx="8876145" cy="1325563"/>
          </a:xfrm>
        </p:spPr>
        <p:txBody>
          <a:bodyPr>
            <a:normAutofit/>
          </a:bodyPr>
          <a:lstStyle/>
          <a:p>
            <a:r>
              <a:rPr lang="fr-FR" sz="3800" dirty="0" smtClean="0"/>
              <a:t>Forums - répondre à un fil de discussion</a:t>
            </a:r>
            <a:endParaRPr lang="fr-FR" sz="3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2334" y="1379996"/>
            <a:ext cx="6845665" cy="5335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330" y="2940791"/>
            <a:ext cx="978750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Titre de la nouvelle discussion</a:t>
            </a:r>
            <a:endParaRPr lang="fr-FR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883717" y="5195903"/>
            <a:ext cx="498808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Rédigez votre réponse à la nouvelle discussion ici et sauvegardez-la.</a:t>
            </a:r>
            <a:endParaRPr lang="fr-FR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5080000" y="2555518"/>
            <a:ext cx="399011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Retour vers la liste des nouvelles discussions du forum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99080" y="3157836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31015" y="2855600"/>
            <a:ext cx="40791" cy="1703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44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266" y="1539564"/>
            <a:ext cx="8596814" cy="4509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Chat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879909" y="3378290"/>
            <a:ext cx="150768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La fenêtre du chat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639" y="5365973"/>
            <a:ext cx="2050505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Entrez dans le « chat » ici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959" y="6308290"/>
            <a:ext cx="5545277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Conseil : Les enseignants peuvent consulter l'historique du chat de ce forum. Les archives sont supprimées après 3 mois.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8801" y="3079243"/>
            <a:ext cx="208741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Consultez la liste des participants dans la salle de discussion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781655" y="2820060"/>
            <a:ext cx="3298" cy="2591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212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471" y="1773170"/>
            <a:ext cx="7044489" cy="4050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71" y="40487"/>
            <a:ext cx="7886700" cy="1325563"/>
          </a:xfrm>
        </p:spPr>
        <p:txBody>
          <a:bodyPr/>
          <a:lstStyle/>
          <a:p>
            <a:r>
              <a:rPr lang="fr-FR" dirty="0" smtClean="0"/>
              <a:t>Membres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1297966"/>
            <a:ext cx="165962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350" dirty="0" smtClean="0"/>
              <a:t>Cherchez un membre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0076" y="1296282"/>
            <a:ext cx="221054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Filtrez par type de membre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71" y="3798460"/>
            <a:ext cx="157082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Liste des membres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1226" y="5892722"/>
            <a:ext cx="2245065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Changez le rôle du membre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0773" y="3753115"/>
            <a:ext cx="156254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350" dirty="0" smtClean="0"/>
              <a:t>Supprimer membre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8667" y="5892722"/>
            <a:ext cx="2956715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Réinitialisez le mot de passe de l'élève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0773" y="1659674"/>
            <a:ext cx="157218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Invitez de nouveaux membres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766813" y="5486400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138666" y="5469157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00773" y="251760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77048" y="2445996"/>
            <a:ext cx="138626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Envoyez un message à tous les membres de ce TwinSpace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7158893" y="3885298"/>
            <a:ext cx="341880" cy="1244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</p:cNvCxnSpPr>
          <p:nvPr/>
        </p:nvCxnSpPr>
        <p:spPr>
          <a:xfrm flipH="1">
            <a:off x="7269018" y="1913590"/>
            <a:ext cx="231755" cy="4034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42678" y="1596364"/>
            <a:ext cx="367774" cy="8496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572389" y="1596365"/>
            <a:ext cx="4935" cy="3262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24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/>
          <a:srcRect l="76915" b="69878"/>
          <a:stretch/>
        </p:blipFill>
        <p:spPr>
          <a:xfrm>
            <a:off x="2820342" y="769900"/>
            <a:ext cx="1626191" cy="1220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02" y="36149"/>
            <a:ext cx="8878879" cy="843239"/>
          </a:xfrm>
        </p:spPr>
        <p:txBody>
          <a:bodyPr>
            <a:normAutofit fontScale="90000"/>
          </a:bodyPr>
          <a:lstStyle/>
          <a:p>
            <a:r>
              <a:rPr lang="fr-FR" sz="3800" dirty="0" smtClean="0"/>
              <a:t>Membres - ajoutez de nouveaux membres</a:t>
            </a:r>
            <a:endParaRPr lang="fr-FR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447987" y="984349"/>
            <a:ext cx="21479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1 - cliquez sur « Inviter des membres » pour ajouter de nouveaux membres à votre TwinSpace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477" y="2429582"/>
            <a:ext cx="200444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2 - sélectionnez le type de membre que vous souhaitez inviter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987" y="6009834"/>
            <a:ext cx="318545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Complétez les coordonnées du membre visiteur que vous souhaitez ajouter.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5382" y="5527426"/>
            <a:ext cx="264159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Complétez les coordonnées de l'élève que vous souhaitez ajouter.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2606" y="724815"/>
            <a:ext cx="2774994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Sélectionnez le pays de l'enseignant que vous souhaitez ajouter.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fr-FR" sz="1350" b="1" dirty="0" smtClean="0"/>
              <a:t>Veuillez noter</a:t>
            </a:r>
            <a:r>
              <a:rPr lang="fr-FR" sz="1350" dirty="0" smtClean="0"/>
              <a:t>, si l’enseignant vient d’un pays participant à eTwinning, vous devez l'ajouter au projet via le </a:t>
            </a:r>
            <a:r>
              <a:rPr lang="fr-FR" sz="1350" dirty="0"/>
              <a:t>Desktop </a:t>
            </a:r>
            <a:r>
              <a:rPr lang="fr-FR" sz="1350" dirty="0" smtClean="0"/>
              <a:t>eTwinning (Tableau de bord)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2575" y="2165786"/>
            <a:ext cx="192405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6250" y="2218784"/>
            <a:ext cx="3181350" cy="1457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471" y="4947697"/>
            <a:ext cx="5159741" cy="109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3395" y="4341800"/>
            <a:ext cx="5346835" cy="1060364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5" idx="1"/>
          </p:cNvCxnSpPr>
          <p:nvPr/>
        </p:nvCxnSpPr>
        <p:spPr>
          <a:xfrm flipH="1">
            <a:off x="4093395" y="2947447"/>
            <a:ext cx="146285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0"/>
          </p:cNvCxnSpPr>
          <p:nvPr/>
        </p:nvCxnSpPr>
        <p:spPr>
          <a:xfrm flipH="1" flipV="1">
            <a:off x="3993662" y="3290277"/>
            <a:ext cx="2773151" cy="105152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 flipH="1">
            <a:off x="2820342" y="3735754"/>
            <a:ext cx="868520" cy="12119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65857" y="1346775"/>
            <a:ext cx="818574" cy="110905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16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TwinMail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71" y="1825625"/>
            <a:ext cx="757245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034" y="1390607"/>
            <a:ext cx="19521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smtClean="0"/>
              <a:t>Rédigez un nouveau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5309" y="2137781"/>
            <a:ext cx="3323387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Voir combien vous avez de messages non 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9741" y="4318289"/>
            <a:ext cx="324185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350" dirty="0" smtClean="0"/>
              <a:t>Afficher plus d'informations sur ce message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0569" y="2646453"/>
            <a:ext cx="1669888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Déplacer le message vers « Corbeille 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0213" y="5696440"/>
            <a:ext cx="1727717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350" dirty="0" smtClean="0"/>
              <a:t>Voir plus de messages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7008696" y="2267513"/>
            <a:ext cx="459337" cy="463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468033" y="4459728"/>
            <a:ext cx="191044" cy="285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</p:cNvCxnSpPr>
          <p:nvPr/>
        </p:nvCxnSpPr>
        <p:spPr>
          <a:xfrm flipV="1">
            <a:off x="6904072" y="5586044"/>
            <a:ext cx="186497" cy="1103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024507" y="3164700"/>
            <a:ext cx="1893" cy="2037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920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59183"/>
            <a:ext cx="7886700" cy="1325563"/>
          </a:xfrm>
        </p:spPr>
        <p:txBody>
          <a:bodyPr/>
          <a:lstStyle/>
          <a:p>
            <a:r>
              <a:rPr lang="fr-FR" dirty="0" smtClean="0"/>
              <a:t>Profil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1118" y="1825625"/>
            <a:ext cx="586176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180" y="1167053"/>
            <a:ext cx="4719204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Modifier le profil TwinSpace pour changer l'image de votre profil et mettre à jour les informations publiées dans votre profil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9" y="2779138"/>
            <a:ext cx="279009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Voir la liste de tous vos TwinSpaces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6782" y="4576512"/>
            <a:ext cx="287748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/>
              <a:t>Laisser un message à ce membre.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fr-FR" sz="1350" dirty="0"/>
              <a:t>Il sera visible sur tous ses TwinSpaces</a:t>
            </a:r>
            <a:endParaRPr lang="fr-FR" sz="1350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310150" y="2407301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38735" y="1684829"/>
            <a:ext cx="8219" cy="5861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3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Profil - modifier le profil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4967" y="1825625"/>
            <a:ext cx="6994066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68" y="2307358"/>
            <a:ext cx="46892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49937" y="4061912"/>
            <a:ext cx="13677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49936" y="4242567"/>
            <a:ext cx="222741" cy="558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975337" y="4435473"/>
            <a:ext cx="681894" cy="58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963507" y="2016370"/>
            <a:ext cx="461108" cy="678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2908231" y="3645966"/>
            <a:ext cx="192167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Changez votre nom et e-mail via votre profil dans le Desktop eTwinning (Tableau de bord)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953" y="4107631"/>
            <a:ext cx="166045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Glissez une image ici et cliquez « Parcourir pour télécharger » pour sélectionner une image à partir de votre PC/appareil.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6775939" y="4673171"/>
            <a:ext cx="533014" cy="2077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0616" y="4880920"/>
            <a:ext cx="189416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Présentez-vous brièvement ici.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74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391307"/>
            <a:ext cx="2946889" cy="8513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Paramètres</a:t>
            </a:r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2880" y="1825625"/>
            <a:ext cx="5338239" cy="4351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9782" y="1352833"/>
            <a:ext cx="402662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Cliquez ici pour accéder aux paramètres du TwinSpace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8449" y="4001294"/>
            <a:ext cx="160780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Changez l’habillage de votre TwinSpace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895" y="3297412"/>
            <a:ext cx="136730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Changez le titre et la description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877" y="4481827"/>
            <a:ext cx="12743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Changez le </a:t>
            </a:r>
          </a:p>
          <a:p>
            <a:r>
              <a:rPr lang="fr-FR" sz="1350" dirty="0" smtClean="0"/>
              <a:t>logo du projet dans le </a:t>
            </a:r>
            <a:r>
              <a:rPr lang="fr-FR" sz="1350" dirty="0" err="1" smtClean="0"/>
              <a:t>TwinSpace</a:t>
            </a:r>
            <a:endParaRPr lang="fr-FR" sz="1350" dirty="0" smtClean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727200" y="3551327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27200" y="4735741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990459" y="1652917"/>
            <a:ext cx="4310" cy="2540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60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 connecter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841364" y="1168027"/>
            <a:ext cx="1673986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Visitez le site </a:t>
            </a:r>
            <a:r>
              <a:rPr lang="fr-FR" sz="1350" dirty="0" smtClean="0">
                <a:hlinkClick r:id="rId2"/>
              </a:rPr>
              <a:t>www.etwinning.net</a:t>
            </a:r>
            <a:r>
              <a:rPr lang="fr-FR" sz="1350" dirty="0" smtClean="0"/>
              <a:t> et connectez-vous ici</a:t>
            </a:r>
            <a:endParaRPr lang="fr-FR" sz="135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734523" y="1883609"/>
            <a:ext cx="0" cy="51145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8650" y="2389196"/>
            <a:ext cx="7886700" cy="3114786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3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21059" y="3187366"/>
            <a:ext cx="5738812" cy="3392491"/>
            <a:chOff x="2049490" y="3412192"/>
            <a:chExt cx="5738812" cy="33924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9490" y="3412192"/>
              <a:ext cx="5738812" cy="33924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07322" y="4196861"/>
              <a:ext cx="356605" cy="498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/>
          <a:srcRect l="62563" t="75126" r="17690" b="11513"/>
          <a:stretch/>
        </p:blipFill>
        <p:spPr>
          <a:xfrm>
            <a:off x="4811439" y="5616766"/>
            <a:ext cx="1133232" cy="453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Accédez à votre TwinSpace</a:t>
            </a:r>
            <a:endParaRPr lang="fr-FR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49490" y="1416163"/>
            <a:ext cx="2428875" cy="1352550"/>
            <a:chOff x="2049490" y="1416163"/>
            <a:chExt cx="2428875" cy="13525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490" y="1416163"/>
              <a:ext cx="2428875" cy="13525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263927" y="1650133"/>
              <a:ext cx="570523" cy="5788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5636" y="1792356"/>
            <a:ext cx="14600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Rendez-vous dans le </a:t>
            </a:r>
            <a:r>
              <a:rPr lang="fr-FR" sz="1350" dirty="0"/>
              <a:t>Desktop </a:t>
            </a:r>
            <a:r>
              <a:rPr lang="fr-FR" sz="1350" dirty="0" smtClean="0"/>
              <a:t>eTwinning (</a:t>
            </a:r>
            <a:r>
              <a:rPr lang="fr-FR" sz="1350" dirty="0"/>
              <a:t>Tableau </a:t>
            </a:r>
            <a:r>
              <a:rPr lang="fr-FR" sz="1350" dirty="0" smtClean="0"/>
              <a:t>de bord)</a:t>
            </a:r>
            <a:endParaRPr lang="fr-FR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6237748" y="5491069"/>
            <a:ext cx="144424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Cliquez sur le lien « TwinSpace »</a:t>
            </a:r>
            <a:endParaRPr lang="fr-FR" sz="1350" dirty="0"/>
          </a:p>
        </p:txBody>
      </p:sp>
      <p:sp>
        <p:nvSpPr>
          <p:cNvPr id="16" name="Rounded Rectangle 15"/>
          <p:cNvSpPr/>
          <p:nvPr/>
        </p:nvSpPr>
        <p:spPr>
          <a:xfrm>
            <a:off x="4853354" y="5744985"/>
            <a:ext cx="570524" cy="91719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5693" y="2219329"/>
            <a:ext cx="3815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3878" y="5802327"/>
            <a:ext cx="81387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694000" y="3329354"/>
            <a:ext cx="354000" cy="36584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4000" y="2887745"/>
            <a:ext cx="195875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Une fois dans le Desktop (Tableau de bord), sélectionnez l'onglet « Projets »</a:t>
            </a:r>
            <a:endParaRPr lang="fr-FR" sz="135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85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96" y="100360"/>
            <a:ext cx="6350489" cy="80784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Aperçu de la page d'accueil</a:t>
            </a:r>
            <a:endParaRPr lang="fr-FR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4060" y="1639292"/>
            <a:ext cx="5173894" cy="383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582" y="1107371"/>
            <a:ext cx="2652327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Sélectionnez un de vos TwinSpaces</a:t>
            </a:r>
            <a:endParaRPr lang="fr-FR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4199878" y="955436"/>
            <a:ext cx="4944122" cy="453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Changez la langue de cette session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fr-FR" sz="1000" dirty="0" smtClean="0"/>
              <a:t>(modifiez la langue dans votre profil si vous souhaitez que le changement soit permanent)</a:t>
            </a:r>
            <a:endParaRPr lang="fr-FR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199" y="2213080"/>
            <a:ext cx="1015309" cy="64735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2189497" y="3350867"/>
            <a:ext cx="5109381" cy="951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>
            <a:off x="7314508" y="2391820"/>
            <a:ext cx="114771" cy="14493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>
            <a:off x="7279739" y="3709270"/>
            <a:ext cx="181465" cy="2137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4508" y="4672353"/>
            <a:ext cx="15550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0810" y="4650247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7633" y="1964855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771384" y="2334243"/>
            <a:ext cx="39267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475" y="2334243"/>
            <a:ext cx="144324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/>
              <a:t>Voir </a:t>
            </a:r>
            <a:r>
              <a:rPr lang="fr-FR" sz="1350" dirty="0" smtClean="0"/>
              <a:t>l’affichage du</a:t>
            </a:r>
            <a:r>
              <a:rPr lang="fr-FR" sz="1350" dirty="0"/>
              <a:t> </a:t>
            </a:r>
            <a:r>
              <a:rPr lang="fr-FR" sz="1350" dirty="0" err="1" smtClean="0"/>
              <a:t>TwinSpace</a:t>
            </a:r>
            <a:r>
              <a:rPr lang="fr-FR" sz="1350" dirty="0"/>
              <a:t> </a:t>
            </a:r>
            <a:r>
              <a:rPr lang="fr-FR" sz="1350" dirty="0" smtClean="0"/>
              <a:t>en mode « public » </a:t>
            </a:r>
            <a:endParaRPr lang="fr-FR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429279" y="1722406"/>
            <a:ext cx="1622357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Modifiez </a:t>
            </a:r>
            <a:r>
              <a:rPr lang="fr-FR" sz="1350" dirty="0"/>
              <a:t>les paramètres du TwinSpace</a:t>
            </a:r>
          </a:p>
          <a:p>
            <a:r>
              <a:rPr lang="fr-FR" sz="1350" dirty="0" smtClean="0"/>
              <a:t>Modifiez </a:t>
            </a:r>
            <a:r>
              <a:rPr lang="fr-FR" sz="1350" dirty="0"/>
              <a:t>votre profil</a:t>
            </a:r>
          </a:p>
          <a:p>
            <a:r>
              <a:rPr lang="fr-FR" sz="1350" dirty="0" smtClean="0"/>
              <a:t>Consultez votre </a:t>
            </a:r>
            <a:r>
              <a:rPr lang="fr-FR" sz="1350" dirty="0"/>
              <a:t>TwinMail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210" y="3947117"/>
            <a:ext cx="1928970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/>
              <a:t>La Salle des profs est le lieu où les enseignants </a:t>
            </a:r>
            <a:r>
              <a:rPr lang="fr-FR" sz="1350" dirty="0" smtClean="0"/>
              <a:t>peuvent </a:t>
            </a:r>
            <a:r>
              <a:rPr lang="fr-FR" sz="1350" dirty="0"/>
              <a:t>rédiger des messages </a:t>
            </a:r>
            <a:r>
              <a:rPr lang="fr-FR" sz="1350" dirty="0" smtClean="0"/>
              <a:t>visibles </a:t>
            </a:r>
            <a:r>
              <a:rPr lang="fr-FR" sz="1350" dirty="0"/>
              <a:t>uniquement par les autres </a:t>
            </a:r>
            <a:r>
              <a:rPr lang="fr-FR" sz="1350" dirty="0" smtClean="0"/>
              <a:t>enseignants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014" y="4263430"/>
            <a:ext cx="158162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Utilisez le Journal de projet pour partager les dernières actualités concernant vos projets sur le site public du TwinSpace.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55" y="1617799"/>
            <a:ext cx="202408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350" dirty="0"/>
              <a:t>Surfez sur les différentes </a:t>
            </a:r>
          </a:p>
          <a:p>
            <a:r>
              <a:rPr lang="fr-FR" sz="1350" dirty="0"/>
              <a:t>rubriques de ce TwinSpace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1204" y="3247605"/>
            <a:ext cx="16827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/>
              <a:t>Consultez ou créez des pages, </a:t>
            </a:r>
          </a:p>
          <a:p>
            <a:r>
              <a:rPr lang="fr-FR" sz="1350" dirty="0" smtClean="0"/>
              <a:t>des images et des vidéos</a:t>
            </a:r>
            <a:endParaRPr lang="fr-FR" sz="135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431" y="1407453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985" y="1411510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221" y="5271019"/>
            <a:ext cx="0" cy="3196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51537" y="5564478"/>
            <a:ext cx="148641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Démarrez un chat individuel avec un autre membre en ligne.</a:t>
            </a:r>
            <a:endParaRPr lang="fr-FR" sz="135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03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5139" y="1736593"/>
            <a:ext cx="5679460" cy="3162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11" y="162638"/>
            <a:ext cx="4752879" cy="96508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Création de pages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289364" y="4391735"/>
            <a:ext cx="133674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Créez une nouvelle page</a:t>
            </a:r>
            <a:endParaRPr lang="fr-FR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825139" y="5120024"/>
            <a:ext cx="312555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/>
              <a:t>Consultez des pages archivées et donc invisibles. Ces pages peuvent être à nouveau paramétrées comme visibles.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8972" y="3105493"/>
            <a:ext cx="146283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Modifiez la page sélectionnée</a:t>
            </a:r>
            <a:endParaRPr lang="fr-FR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19646" y="3710561"/>
            <a:ext cx="139589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Modifiez l'ordre des pages</a:t>
            </a:r>
            <a:endParaRPr lang="fr-FR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579819" y="3945356"/>
            <a:ext cx="1462836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Voyez qui a créé </a:t>
            </a:r>
          </a:p>
          <a:p>
            <a:r>
              <a:rPr lang="fr-FR" sz="1350" dirty="0" smtClean="0"/>
              <a:t>et modifié la page en dernier</a:t>
            </a:r>
            <a:endParaRPr lang="fr-FR" sz="135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16554" y="4453187"/>
            <a:ext cx="1199" cy="666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9" idx="3"/>
          </p:cNvCxnSpPr>
          <p:nvPr/>
        </p:nvCxnSpPr>
        <p:spPr>
          <a:xfrm flipH="1" flipV="1">
            <a:off x="1615545" y="3964477"/>
            <a:ext cx="1044528" cy="5334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42082" y="4199271"/>
            <a:ext cx="183057" cy="2539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1"/>
          </p:cNvCxnSpPr>
          <p:nvPr/>
        </p:nvCxnSpPr>
        <p:spPr>
          <a:xfrm flipH="1">
            <a:off x="7461323" y="3359409"/>
            <a:ext cx="17764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445351" y="4207025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European Schoolnet - adaptée par le BAN eTwinning France (octobre 2014)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45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1500" y="1483585"/>
            <a:ext cx="5765392" cy="4207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6" y="-210489"/>
            <a:ext cx="7886700" cy="1325563"/>
          </a:xfrm>
        </p:spPr>
        <p:txBody>
          <a:bodyPr/>
          <a:lstStyle/>
          <a:p>
            <a:r>
              <a:rPr lang="fr-FR" dirty="0" smtClean="0"/>
              <a:t>Création de pages: mode modifier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233336" y="1006043"/>
            <a:ext cx="2347424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Choisir qui  peut voir cette page*</a:t>
            </a:r>
            <a:endParaRPr lang="fr-FR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5809673" y="1002962"/>
            <a:ext cx="291869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Choisir qui peut modifier cette page</a:t>
            </a:r>
            <a:endParaRPr lang="fr-FR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37961" y="2309780"/>
            <a:ext cx="165397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Format du contenu de la page</a:t>
            </a:r>
            <a:endParaRPr lang="fr-FR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666892" y="2875156"/>
            <a:ext cx="140152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Insérez une image, une vidéo ou un fichier à partir des ressources téléchargées dans la rubriques « Documents 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063" y="4121454"/>
            <a:ext cx="1629819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Archivez cette page, en d'autres termes cette page ne sera plus visible sur le TwinSpace. Il vous est toujours possible de la restaurer</a:t>
            </a:r>
            <a:r>
              <a:rPr lang="fr-FR" sz="1350" dirty="0"/>
              <a:t>.</a:t>
            </a:r>
            <a:endParaRPr lang="fr-FR" sz="135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795492" y="5293138"/>
            <a:ext cx="118525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50" dirty="0" smtClean="0"/>
              <a:t>Annulez la modification</a:t>
            </a:r>
            <a:endParaRPr lang="fr-FR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677040" y="1374920"/>
            <a:ext cx="1391378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/>
              <a:t>N'oubliez pas d'enregistrer les changements à chaque fois que vous modifiez une page.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9360" y="856078"/>
            <a:ext cx="166379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50" dirty="0" smtClean="0"/>
              <a:t>Cliquez sur le titre pour le modifier</a:t>
            </a:r>
            <a:endParaRPr lang="fr-FR" sz="135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962" y="2459821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91940" y="5443179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510585" y="5445550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7481246" y="1758674"/>
            <a:ext cx="185646" cy="547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307018" y="2486287"/>
            <a:ext cx="1370022" cy="121749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098800" y="1303044"/>
            <a:ext cx="293077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06461" y="1302515"/>
            <a:ext cx="206978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685305" y="1377993"/>
            <a:ext cx="53350" cy="23064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50502" y="6025820"/>
            <a:ext cx="6205096" cy="715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b="1" dirty="0" smtClean="0"/>
              <a:t>*Remarque </a:t>
            </a:r>
            <a:r>
              <a:rPr lang="fr-FR" sz="1350" dirty="0"/>
              <a:t>: Si vous rendez la page publique, assurez-vous d'avoir les droits d'auteur de toutes les photos, vidéos et fichiers. Si les photos ou vidéos incluent des mineurs, assurez-vous d'avoir le consentement des parents avant de les publier en ligne.</a:t>
            </a:r>
          </a:p>
        </p:txBody>
      </p:sp>
    </p:spTree>
    <p:extLst>
      <p:ext uri="{BB962C8B-B14F-4D97-AF65-F5344CB8AC3E}">
        <p14:creationId xmlns:p14="http://schemas.microsoft.com/office/powerpoint/2010/main" xmlns="" val="214753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8" y="0"/>
            <a:ext cx="5430432" cy="782053"/>
          </a:xfrm>
        </p:spPr>
        <p:txBody>
          <a:bodyPr>
            <a:normAutofit/>
          </a:bodyPr>
          <a:lstStyle/>
          <a:p>
            <a:r>
              <a:rPr lang="fr-FR" dirty="0" smtClean="0"/>
              <a:t>Documents - Images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9590" y="1801929"/>
            <a:ext cx="5065295" cy="413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437" y="4244004"/>
            <a:ext cx="176808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Créez des albums pour </a:t>
            </a:r>
          </a:p>
          <a:p>
            <a:r>
              <a:rPr lang="fr-FR" sz="1350" dirty="0" smtClean="0"/>
              <a:t>organiser vos images</a:t>
            </a:r>
            <a:endParaRPr lang="fr-FR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7343954" y="4055358"/>
            <a:ext cx="1569137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Glissez ou sélectionnez des images à partir de votre ordinateur </a:t>
            </a:r>
          </a:p>
          <a:p>
            <a:r>
              <a:rPr lang="fr-FR" sz="1350" dirty="0" smtClean="0"/>
              <a:t>pour les ajouter à </a:t>
            </a:r>
          </a:p>
          <a:p>
            <a:r>
              <a:rPr lang="fr-FR" sz="1350" dirty="0" smtClean="0"/>
              <a:t>votre TwinSpace</a:t>
            </a:r>
            <a:endParaRPr lang="fr-FR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12437" y="2931579"/>
            <a:ext cx="17680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Cherchez des images, </a:t>
            </a:r>
          </a:p>
          <a:p>
            <a:r>
              <a:rPr lang="fr-FR" sz="1350" dirty="0" smtClean="0"/>
              <a:t>vidéos ou fichier dans la rubrique Documents</a:t>
            </a:r>
            <a:endParaRPr lang="fr-FR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924824" y="6133386"/>
            <a:ext cx="7282442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Conseil: Vous pouvez insérer facilement vos images, vidéos et fichiers dans les pages que vous créez. </a:t>
            </a:r>
          </a:p>
          <a:p>
            <a:r>
              <a:rPr lang="fr-FR" sz="1350" dirty="0" smtClean="0"/>
              <a:t>Consultez le transparent sur la modification de pages pour plus d'informations.</a:t>
            </a:r>
            <a:endParaRPr lang="fr-FR" sz="135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80522" y="3210916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80522" y="4519993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43754" y="4398855"/>
            <a:ext cx="3100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616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2487" y="2205451"/>
            <a:ext cx="6779235" cy="3386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8" y="0"/>
            <a:ext cx="4332371" cy="78205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Documents - vidéos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517364" y="4210374"/>
            <a:ext cx="192103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Créez des dossiers pour </a:t>
            </a:r>
          </a:p>
          <a:p>
            <a:r>
              <a:rPr lang="fr-FR" sz="1350" dirty="0" smtClean="0"/>
              <a:t>organiser vos vidéos</a:t>
            </a:r>
            <a:endParaRPr lang="fr-FR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139041" y="1325852"/>
            <a:ext cx="197790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Cliquez sur « Ajouter une vidéo » pour ajouter une vidéo à partir de YouTube ou Vimeo</a:t>
            </a:r>
            <a:endParaRPr lang="fr-FR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136073" y="1533602"/>
            <a:ext cx="177011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Cherchez des images, </a:t>
            </a:r>
          </a:p>
          <a:p>
            <a:r>
              <a:rPr lang="fr-FR" sz="1350" dirty="0" smtClean="0"/>
              <a:t>vidéos ou fichiers</a:t>
            </a:r>
            <a:endParaRPr lang="fr-FR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854795" y="6112990"/>
            <a:ext cx="7273205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Conseil: Vous pouvez insérer facilement vos images, vidéos et fichiers dans les pages que vous créez. </a:t>
            </a:r>
          </a:p>
          <a:p>
            <a:r>
              <a:rPr lang="fr-FR" sz="1350" dirty="0" smtClean="0"/>
              <a:t>Consultez le transparent sur la modification de pages pour plus d'informations.</a:t>
            </a:r>
            <a:endParaRPr lang="fr-FR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249182"/>
            <a:ext cx="0" cy="6894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17656" y="2041432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324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924" y="2392616"/>
            <a:ext cx="6350360" cy="3201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8" y="0"/>
            <a:ext cx="4762217" cy="78205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Documents - fichiers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517363" y="4210374"/>
            <a:ext cx="193950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Créez des dossiers pour </a:t>
            </a:r>
          </a:p>
          <a:p>
            <a:r>
              <a:rPr lang="fr-FR" sz="1350" dirty="0" smtClean="0"/>
              <a:t>organiser vos fichiers</a:t>
            </a:r>
            <a:endParaRPr lang="fr-FR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139041" y="1533601"/>
            <a:ext cx="247666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Glissez le fichier ici ou cliquez sur « Télécharger le fichier »</a:t>
            </a:r>
            <a:endParaRPr lang="fr-FR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136073" y="1533602"/>
            <a:ext cx="177012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Cherchez des images, </a:t>
            </a:r>
          </a:p>
          <a:p>
            <a:r>
              <a:rPr lang="fr-FR" sz="1350" dirty="0" smtClean="0"/>
              <a:t>vidéos ou fichiers</a:t>
            </a:r>
            <a:endParaRPr lang="fr-FR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910213" y="6028132"/>
            <a:ext cx="7273205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350" dirty="0" smtClean="0"/>
              <a:t>Conseil: Vous pouvez insérer facilement vos images, vidéos et fichiers dans les pages que vous créez. </a:t>
            </a:r>
          </a:p>
          <a:p>
            <a:r>
              <a:rPr lang="fr-FR" sz="1350" dirty="0" smtClean="0"/>
              <a:t>Consultez le transparent sur la modification de pages pour plus d'informations.</a:t>
            </a:r>
            <a:endParaRPr lang="fr-FR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041433"/>
            <a:ext cx="0" cy="160835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18855" y="2041433"/>
            <a:ext cx="3298" cy="42822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9820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067e42175c05fafc98aaf77626c2770d1452c3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1125</Words>
  <Application>Microsoft Office PowerPoint</Application>
  <PresentationFormat>Affichage à l'écran (4:3)</PresentationFormat>
  <Paragraphs>135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Office Theme</vt:lpstr>
      <vt:lpstr>Aperçu du nouveau TwinSpace</vt:lpstr>
      <vt:lpstr>Se connecter</vt:lpstr>
      <vt:lpstr>Accédez à votre TwinSpace</vt:lpstr>
      <vt:lpstr>Aperçu de la page d'accueil</vt:lpstr>
      <vt:lpstr>Création de pages</vt:lpstr>
      <vt:lpstr>Création de pages: mode modifier</vt:lpstr>
      <vt:lpstr>Documents - Images</vt:lpstr>
      <vt:lpstr>Documents - vidéos</vt:lpstr>
      <vt:lpstr>Documents - fichiers</vt:lpstr>
      <vt:lpstr>Forums</vt:lpstr>
      <vt:lpstr>Forums - créer un fil de discussion</vt:lpstr>
      <vt:lpstr>Forums - répondre à un fil de discussion</vt:lpstr>
      <vt:lpstr>Chat</vt:lpstr>
      <vt:lpstr>Membres</vt:lpstr>
      <vt:lpstr>Membres - ajoutez de nouveaux membres</vt:lpstr>
      <vt:lpstr>TwinMail</vt:lpstr>
      <vt:lpstr>Profil</vt:lpstr>
      <vt:lpstr>Profil - modifier le profil</vt:lpstr>
      <vt:lpstr>Paramètres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dans le nouveau TwinSpace</dc:title>
  <dc:creator>Bill Griffin</dc:creator>
  <cp:lastModifiedBy>Bernard BU. Usé</cp:lastModifiedBy>
  <cp:revision>68</cp:revision>
  <cp:lastPrinted>2014-09-19T10:10:08Z</cp:lastPrinted>
  <dcterms:created xsi:type="dcterms:W3CDTF">2014-09-08T08:32:24Z</dcterms:created>
  <dcterms:modified xsi:type="dcterms:W3CDTF">2014-11-03T07:35:57Z</dcterms:modified>
</cp:coreProperties>
</file>