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4" r:id="rId9"/>
    <p:sldId id="263" r:id="rId10"/>
    <p:sldId id="264" r:id="rId11"/>
    <p:sldId id="265" r:id="rId12"/>
    <p:sldId id="273" r:id="rId13"/>
    <p:sldId id="266" r:id="rId14"/>
    <p:sldId id="267" r:id="rId15"/>
    <p:sldId id="268" r:id="rId16"/>
    <p:sldId id="272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3FF7-54D9-46B9-BF87-8CBB0EBF6789}" type="datetimeFigureOut">
              <a:rPr lang="fr-FR" smtClean="0"/>
              <a:pPr/>
              <a:t>30/09/2015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336BA-6897-4F09-9900-828E9ED556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ve.etwinning.net/" TargetMode="External"/><Relationship Id="rId2" Type="http://schemas.openxmlformats.org/officeDocument/2006/relationships/hyperlink" Target="http://www.etwinning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.etwinning.net/home" TargetMode="External"/><Relationship Id="rId2" Type="http://schemas.openxmlformats.org/officeDocument/2006/relationships/hyperlink" Target="http://www.etwinning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Recherche de partenaires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6" name="Image 5" descr="EU flag-Erasmus+_vect_P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077072"/>
            <a:ext cx="3995936" cy="114140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293096"/>
            <a:ext cx="2524125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fr-FR" dirty="0" smtClean="0"/>
              <a:t>Quand je pense avoir trouvé quelqu’un …</a:t>
            </a:r>
            <a:endParaRPr lang="fr-FR" dirty="0"/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536" y="3573016"/>
            <a:ext cx="3675062" cy="7200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Je lui envoie directement une demande de contact; il devra accepter la demande,</a:t>
            </a:r>
            <a:r>
              <a:rPr kumimoji="0" lang="fr-FR" sz="11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et nous pourrons par la suite communiquer, et éventuellement entrer en projet.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292080" y="3861048"/>
            <a:ext cx="3600400" cy="7694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1100" dirty="0" smtClean="0"/>
              <a:t>Je me rends sur la page de la personne, en cliquant sur son nom. Je peux depuis cette page lui envoyer un message.</a:t>
            </a:r>
          </a:p>
          <a:p>
            <a:r>
              <a:rPr lang="fr-FR" sz="1100" dirty="0" smtClean="0">
                <a:sym typeface="Wingdings"/>
              </a:rPr>
              <a:t> Si je veux entrer en projet avec ce partenaire, je devrai l’ajouter dans mes contacts …</a:t>
            </a:r>
            <a:r>
              <a:rPr lang="fr-FR" sz="1100" dirty="0" smtClean="0"/>
              <a:t> </a:t>
            </a:r>
            <a:endParaRPr lang="fr-FR" sz="1100" dirty="0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980728"/>
            <a:ext cx="5343897" cy="2389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 flipV="1">
            <a:off x="6732240" y="1412776"/>
            <a:ext cx="57606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flipV="1">
            <a:off x="899592" y="2996952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/>
          <p:cNvSpPr/>
          <p:nvPr/>
        </p:nvSpPr>
        <p:spPr>
          <a:xfrm>
            <a:off x="3923928" y="2204864"/>
            <a:ext cx="1008112" cy="504056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avec flèche 12"/>
          <p:cNvCxnSpPr/>
          <p:nvPr/>
        </p:nvCxnSpPr>
        <p:spPr>
          <a:xfrm flipH="1" flipV="1">
            <a:off x="4427984" y="2780928"/>
            <a:ext cx="288032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7" name="Picture 3" descr="https://em.wattpad.com/17ceb7de26b0434153ccc05b2433265502f9fc52/687474703a2f2f696d67312e77696b69612e6e6f636f6f6b69652e6e65742f5f5f636232303131303831323232313930372f7279616e67656e7472792f696d616765732f632f63372f417474656e74696f6e2e706e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5517232"/>
            <a:ext cx="498798" cy="430148"/>
          </a:xfrm>
          <a:prstGeom prst="rect">
            <a:avLst/>
          </a:prstGeom>
          <a:noFill/>
        </p:spPr>
      </p:pic>
      <p:sp>
        <p:nvSpPr>
          <p:cNvPr id="22" name="ZoneTexte 21"/>
          <p:cNvSpPr txBox="1"/>
          <p:nvPr/>
        </p:nvSpPr>
        <p:spPr>
          <a:xfrm>
            <a:off x="3995936" y="5733256"/>
            <a:ext cx="432048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Je vérifie que cette personne est active sur la plateforme. Je peux aussi vérifier les statistiques concernant son profil …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travail …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 vous de jouer: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rendez-vous sur </a:t>
            </a:r>
            <a:r>
              <a:rPr lang="fr-FR" dirty="0" smtClean="0">
                <a:hlinkClick r:id="rId2"/>
              </a:rPr>
              <a:t>www.etwinning.fr</a:t>
            </a:r>
            <a:r>
              <a:rPr lang="fr-FR" dirty="0" smtClean="0"/>
              <a:t> / </a:t>
            </a:r>
            <a:r>
              <a:rPr lang="fr-FR" dirty="0" smtClean="0">
                <a:hlinkClick r:id="rId3"/>
              </a:rPr>
              <a:t>http://live.etwinning.net</a:t>
            </a:r>
            <a:endParaRPr lang="fr-FR" dirty="0" smtClean="0"/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	- connectez-vous et cliquez sur l’onglet « Personnes »</a:t>
            </a:r>
          </a:p>
          <a:p>
            <a:pPr lvl="0">
              <a:buNone/>
            </a:pPr>
            <a:r>
              <a:rPr lang="fr-FR" dirty="0"/>
              <a:t>	</a:t>
            </a:r>
            <a:r>
              <a:rPr lang="fr-FR" dirty="0" smtClean="0"/>
              <a:t>	- Cherchez un </a:t>
            </a:r>
            <a:r>
              <a:rPr lang="fr-FR" b="1" u="sng" dirty="0" smtClean="0">
                <a:solidFill>
                  <a:srgbClr val="0070C0"/>
                </a:solidFill>
              </a:rPr>
              <a:t>professeur </a:t>
            </a:r>
            <a:r>
              <a:rPr lang="fr-FR" b="1" u="sng" dirty="0">
                <a:solidFill>
                  <a:srgbClr val="0070C0"/>
                </a:solidFill>
              </a:rPr>
              <a:t>d’histoire</a:t>
            </a:r>
            <a:r>
              <a:rPr lang="fr-FR" dirty="0"/>
              <a:t> en </a:t>
            </a:r>
            <a:r>
              <a:rPr lang="fr-FR" b="1" u="sng" dirty="0">
                <a:solidFill>
                  <a:srgbClr val="0070C0"/>
                </a:solidFill>
              </a:rPr>
              <a:t>Espagne</a:t>
            </a:r>
            <a:r>
              <a:rPr lang="fr-FR" dirty="0"/>
              <a:t>, avec des élèves de </a:t>
            </a:r>
            <a:r>
              <a:rPr lang="fr-FR" b="1" u="sng" dirty="0">
                <a:solidFill>
                  <a:srgbClr val="0070C0"/>
                </a:solidFill>
              </a:rPr>
              <a:t>14 et 15 ans</a:t>
            </a:r>
            <a:r>
              <a:rPr lang="fr-FR" dirty="0"/>
              <a:t>, </a:t>
            </a:r>
            <a:r>
              <a:rPr lang="fr-FR" dirty="0" smtClean="0"/>
              <a:t>disponible pour </a:t>
            </a:r>
            <a:r>
              <a:rPr lang="fr-FR" dirty="0"/>
              <a:t>un </a:t>
            </a:r>
            <a:r>
              <a:rPr lang="fr-FR" b="1" u="sng" dirty="0">
                <a:solidFill>
                  <a:srgbClr val="0070C0"/>
                </a:solidFill>
              </a:rPr>
              <a:t>projet en français</a:t>
            </a:r>
            <a:r>
              <a:rPr lang="fr-FR" dirty="0"/>
              <a:t>. </a:t>
            </a:r>
            <a:endParaRPr lang="fr-FR" dirty="0" smtClean="0"/>
          </a:p>
          <a:p>
            <a:pPr lvl="0">
              <a:buNone/>
            </a:pPr>
            <a:r>
              <a:rPr lang="fr-FR" dirty="0"/>
              <a:t>	</a:t>
            </a:r>
            <a:r>
              <a:rPr lang="fr-FR" dirty="0" smtClean="0"/>
              <a:t>	- Dès que vous avez des réponses, laissez le/les noms des personnes trouvées sur notre chat …</a:t>
            </a:r>
            <a:endParaRPr lang="fr-FR" dirty="0"/>
          </a:p>
          <a:p>
            <a:pPr>
              <a:buNone/>
            </a:pP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116632"/>
            <a:ext cx="784101" cy="135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092280" y="1196752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http://mondededisney.over-blog.com</a:t>
            </a:r>
            <a:endParaRPr lang="fr-FR" sz="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026" name="Picture 2" descr="http://blogrh-thomasvilcot.com/wp-content/uploads/2014/03/aki-music-quizz-reponse-L-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0"/>
            <a:ext cx="3143672" cy="2009003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716016" y="1268760"/>
            <a:ext cx="17475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dirty="0" smtClean="0"/>
              <a:t>blogrh-thomasvilcot.com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844824"/>
            <a:ext cx="597217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r>
              <a:rPr lang="fr-FR" dirty="0" smtClean="0"/>
              <a:t>Les forums </a:t>
            </a:r>
            <a:r>
              <a:rPr lang="fr-FR" dirty="0" err="1" smtClean="0"/>
              <a:t>eTwinning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87344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Connecteur droit avec flèche 7"/>
          <p:cNvCxnSpPr/>
          <p:nvPr/>
        </p:nvCxnSpPr>
        <p:spPr>
          <a:xfrm>
            <a:off x="4788024" y="1412776"/>
            <a:ext cx="2952328" cy="64807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591310"/>
            <a:ext cx="4176464" cy="4120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Laisser un message </a:t>
            </a:r>
            <a:r>
              <a:rPr lang="fr-FR" dirty="0"/>
              <a:t>clair, </a:t>
            </a:r>
            <a:r>
              <a:rPr lang="fr-FR" dirty="0" smtClean="0"/>
              <a:t>dans </a:t>
            </a:r>
            <a:r>
              <a:rPr lang="fr-FR" dirty="0"/>
              <a:t>la langue </a:t>
            </a:r>
            <a:r>
              <a:rPr lang="fr-FR" dirty="0" smtClean="0"/>
              <a:t>du projet.</a:t>
            </a:r>
            <a:endParaRPr lang="fr-FR" b="1" dirty="0"/>
          </a:p>
          <a:p>
            <a:r>
              <a:rPr lang="fr-FR" dirty="0"/>
              <a:t>T</a:t>
            </a:r>
            <a:r>
              <a:rPr lang="fr-FR" dirty="0" smtClean="0"/>
              <a:t>itre </a:t>
            </a:r>
            <a:r>
              <a:rPr lang="fr-FR" dirty="0"/>
              <a:t>du </a:t>
            </a:r>
            <a:r>
              <a:rPr lang="fr-FR" dirty="0" smtClean="0"/>
              <a:t>message: thème </a:t>
            </a:r>
            <a:r>
              <a:rPr lang="fr-FR" dirty="0"/>
              <a:t>du projet, âge des élèves, éventuellement pays </a:t>
            </a:r>
            <a:r>
              <a:rPr lang="fr-FR" dirty="0" smtClean="0"/>
              <a:t>recherché.</a:t>
            </a:r>
            <a:endParaRPr lang="fr-FR" b="1" dirty="0"/>
          </a:p>
          <a:p>
            <a:r>
              <a:rPr lang="fr-FR" dirty="0" smtClean="0"/>
              <a:t>Corps </a:t>
            </a:r>
            <a:r>
              <a:rPr lang="fr-FR" dirty="0"/>
              <a:t>du </a:t>
            </a:r>
            <a:r>
              <a:rPr lang="fr-FR" dirty="0" smtClean="0"/>
              <a:t>message: précisions sur l’idée de projet, appel aux idées des éventuels partenaires.</a:t>
            </a:r>
            <a:endParaRPr lang="fr-FR" b="1" dirty="0"/>
          </a:p>
          <a:p>
            <a:r>
              <a:rPr lang="fr-FR" dirty="0" smtClean="0"/>
              <a:t>Si </a:t>
            </a:r>
            <a:r>
              <a:rPr lang="fr-FR" dirty="0"/>
              <a:t>possible, ajouter une adresse mail pour faciliter le contact.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fr-FR" dirty="0" smtClean="0"/>
              <a:t>Vous voulez un partenaire fiable? Vos collègues aussi! Soyez réactifs dans vos réponses, consultez fréquemment vos messages (forum et messagerie).</a:t>
            </a:r>
            <a:endParaRPr lang="fr-FR" b="1" dirty="0"/>
          </a:p>
          <a:p>
            <a:r>
              <a:rPr lang="fr-FR" dirty="0" smtClean="0"/>
              <a:t>Si vous n’avez pas de réponse, votre message « reculera » très vite dans la liste =&gt; Copiez-le, supprimez l’ancien et postez un nouveau message régulièrement …</a:t>
            </a:r>
            <a:endParaRPr lang="fr-FR" b="1" dirty="0"/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fr-FR" dirty="0" smtClean="0"/>
              <a:t>Possibilité de développer également son idée de projet (dans la langue du projet) dans son propre journal de profil, pour être contacté par des partenaires éventuels en « recherche active » …</a:t>
            </a:r>
            <a:endParaRPr lang="fr-FR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933056"/>
            <a:ext cx="7529661" cy="2515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>
            <a:off x="5940152" y="3429000"/>
            <a:ext cx="2016224" cy="237626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Je n’ai pas d’idée précise mais je veux entrer en projet 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209331"/>
          </a:xfrm>
        </p:spPr>
        <p:txBody>
          <a:bodyPr/>
          <a:lstStyle/>
          <a:p>
            <a:pPr lvl="0"/>
            <a:r>
              <a:rPr lang="fr-FR" dirty="0"/>
              <a:t>U</a:t>
            </a:r>
            <a:r>
              <a:rPr lang="fr-FR" dirty="0" smtClean="0"/>
              <a:t>tiliser </a:t>
            </a:r>
            <a:r>
              <a:rPr lang="fr-FR" dirty="0"/>
              <a:t>le forum pour laisser un message </a:t>
            </a:r>
            <a:r>
              <a:rPr lang="fr-FR" dirty="0" smtClean="0"/>
              <a:t>ouvert: </a:t>
            </a:r>
            <a:r>
              <a:rPr lang="fr-FR" dirty="0"/>
              <a:t>appel à partenaire / appel à idées.</a:t>
            </a:r>
          </a:p>
          <a:p>
            <a:pPr lvl="0"/>
            <a:r>
              <a:rPr lang="fr-FR" dirty="0"/>
              <a:t>Consulter les messages déposés sur le forum, et </a:t>
            </a:r>
            <a:r>
              <a:rPr lang="fr-FR" dirty="0" smtClean="0"/>
              <a:t>répondre à ceux qui pourraient vous intéresser. Vous pouvez également laisser une adresse mail pour faciliter les contacts.</a:t>
            </a:r>
            <a:endParaRPr lang="fr-FR" dirty="0"/>
          </a:p>
          <a:p>
            <a:endParaRPr lang="fr-FR" dirty="0"/>
          </a:p>
        </p:txBody>
      </p:sp>
      <p:pic>
        <p:nvPicPr>
          <p:cNvPr id="9218" name="Picture 2" descr="C:\Users\Laurence\AppData\Local\Microsoft\Windows\Temporary Internet Files\Content.IE5\8G8J25G5\MC9004344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980728"/>
            <a:ext cx="812800" cy="91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travail …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fr-FR" sz="3800" dirty="0" smtClean="0"/>
              <a:t>Dans la rubrique « </a:t>
            </a:r>
            <a:r>
              <a:rPr lang="fr-FR" sz="3800" smtClean="0"/>
              <a:t>Forums partenaires», </a:t>
            </a:r>
            <a:endParaRPr lang="fr-FR" sz="3800" dirty="0" smtClean="0"/>
          </a:p>
          <a:p>
            <a:pPr>
              <a:buNone/>
            </a:pPr>
            <a:endParaRPr lang="fr-FR" sz="3800" dirty="0" smtClean="0"/>
          </a:p>
          <a:p>
            <a:pPr>
              <a:buNone/>
            </a:pPr>
            <a:r>
              <a:rPr lang="fr-FR" sz="3800" dirty="0"/>
              <a:t>	</a:t>
            </a:r>
            <a:r>
              <a:rPr lang="fr-FR" sz="3800" dirty="0" smtClean="0"/>
              <a:t>	- Recherchez mon message dans le forum « </a:t>
            </a:r>
            <a:r>
              <a:rPr lang="fr-FR" sz="3800" dirty="0" err="1" smtClean="0"/>
              <a:t>eTwinning</a:t>
            </a:r>
            <a:r>
              <a:rPr lang="fr-FR" sz="3800" dirty="0" smtClean="0"/>
              <a:t> </a:t>
            </a:r>
            <a:r>
              <a:rPr lang="fr-FR" sz="3800" dirty="0" err="1" smtClean="0"/>
              <a:t>Projects</a:t>
            </a:r>
            <a:r>
              <a:rPr lang="fr-FR" sz="3800" dirty="0" smtClean="0"/>
              <a:t> - </a:t>
            </a:r>
            <a:r>
              <a:rPr lang="fr-FR" sz="3800" dirty="0" err="1" smtClean="0"/>
              <a:t>general</a:t>
            </a:r>
            <a:r>
              <a:rPr lang="fr-FR" sz="3800" dirty="0" smtClean="0"/>
              <a:t> » (Laurence </a:t>
            </a:r>
            <a:r>
              <a:rPr lang="fr-FR" sz="3800" dirty="0"/>
              <a:t>Couvreur – recherche partenaires – </a:t>
            </a:r>
            <a:r>
              <a:rPr lang="fr-FR" sz="3800" dirty="0" smtClean="0"/>
              <a:t>formation)</a:t>
            </a:r>
          </a:p>
          <a:p>
            <a:pPr>
              <a:buNone/>
            </a:pPr>
            <a:endParaRPr lang="fr-FR" sz="3800" dirty="0" smtClean="0"/>
          </a:p>
          <a:p>
            <a:pPr>
              <a:buNone/>
            </a:pPr>
            <a:r>
              <a:rPr lang="fr-FR" sz="3800" dirty="0"/>
              <a:t>	</a:t>
            </a:r>
            <a:r>
              <a:rPr lang="fr-FR" sz="3800" dirty="0" smtClean="0"/>
              <a:t>	- Consultez-le, et répondez-y comme si vous vouliez entrer en projet avec moi … J’attends vos réponses!</a:t>
            </a:r>
            <a:endParaRPr lang="fr-FR" sz="3800" dirty="0"/>
          </a:p>
          <a:p>
            <a:pPr>
              <a:buNone/>
            </a:pPr>
            <a:endParaRPr lang="fr-FR" dirty="0" smtClean="0"/>
          </a:p>
          <a:p>
            <a:pPr lvl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16632"/>
            <a:ext cx="784101" cy="1351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7092280" y="1196752"/>
            <a:ext cx="1800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http://mondededisney.over-blog.com</a:t>
            </a:r>
            <a:endParaRPr lang="fr-FR" sz="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Foire aux Questions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fr-FR" sz="5400" dirty="0" smtClean="0"/>
              <a:t>Vous avez la parole!</a:t>
            </a:r>
            <a:endParaRPr lang="fr-FR" sz="5400" dirty="0"/>
          </a:p>
        </p:txBody>
      </p:sp>
      <p:pic>
        <p:nvPicPr>
          <p:cNvPr id="10242" name="Picture 2" descr="C:\Users\Laurence\AppData\Local\Microsoft\Windows\Temporary Internet Files\Content.IE5\4K6F5M4C\MC90032011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284984"/>
            <a:ext cx="2208993" cy="1656184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683568" y="602128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Laurence Couvreur – Collège Pasteur – 08330 </a:t>
            </a:r>
            <a:r>
              <a:rPr lang="fr-FR" dirty="0" err="1" smtClean="0"/>
              <a:t>Vrigne</a:t>
            </a:r>
            <a:r>
              <a:rPr lang="fr-FR" dirty="0" smtClean="0"/>
              <a:t>-aux-Bois</a:t>
            </a:r>
          </a:p>
          <a:p>
            <a:r>
              <a:rPr lang="fr-FR" dirty="0" smtClean="0"/>
              <a:t>laurence.couvreur@sfr.fr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Bien choisir son partenaire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Ne pas se jeter sur la première réponse positive par excès d’enthousiasme …</a:t>
            </a:r>
          </a:p>
          <a:p>
            <a:endParaRPr lang="fr-FR" dirty="0"/>
          </a:p>
        </p:txBody>
      </p:sp>
      <p:pic>
        <p:nvPicPr>
          <p:cNvPr id="4" name="Image 3" descr="Tex_Avery_Wolf_by_cazouillet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1760" y="2852936"/>
            <a:ext cx="4943406" cy="252028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004048" y="4869160"/>
            <a:ext cx="2160240" cy="2308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900" dirty="0" smtClean="0"/>
              <a:t>www.kertoon.com</a:t>
            </a:r>
            <a:endParaRPr lang="fr-FR" sz="9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Prendre le temps d’</a:t>
            </a:r>
            <a:r>
              <a:rPr lang="fr-FR" b="1" u="sng" dirty="0">
                <a:solidFill>
                  <a:schemeClr val="accent6"/>
                </a:solidFill>
              </a:rPr>
              <a:t>échanger</a:t>
            </a:r>
            <a:r>
              <a:rPr lang="fr-FR" dirty="0"/>
              <a:t> avec ce/ces partenaires potentiels pour voir sa / leur </a:t>
            </a:r>
            <a:r>
              <a:rPr lang="fr-FR" dirty="0" smtClean="0"/>
              <a:t>réactivité.</a:t>
            </a:r>
            <a:endParaRPr lang="fr-FR" dirty="0"/>
          </a:p>
          <a:p>
            <a:pPr lvl="0"/>
            <a:r>
              <a:rPr lang="fr-FR" dirty="0"/>
              <a:t>Vérifier que </a:t>
            </a:r>
            <a:r>
              <a:rPr lang="fr-FR" dirty="0" smtClean="0"/>
              <a:t>vos </a:t>
            </a:r>
            <a:r>
              <a:rPr lang="fr-FR" b="1" u="sng" dirty="0">
                <a:solidFill>
                  <a:schemeClr val="accent6"/>
                </a:solidFill>
              </a:rPr>
              <a:t>attentes</a:t>
            </a:r>
            <a:r>
              <a:rPr lang="fr-FR" dirty="0"/>
              <a:t> sont les mêmes.</a:t>
            </a:r>
          </a:p>
          <a:p>
            <a:pPr lvl="0"/>
            <a:r>
              <a:rPr lang="fr-FR" dirty="0"/>
              <a:t>S’assurer que les </a:t>
            </a:r>
            <a:r>
              <a:rPr lang="fr-FR" b="1" u="sng" dirty="0">
                <a:solidFill>
                  <a:schemeClr val="accent6"/>
                </a:solidFill>
              </a:rPr>
              <a:t>profils des classes</a:t>
            </a:r>
            <a:r>
              <a:rPr lang="fr-FR" dirty="0"/>
              <a:t> sont compatibles (âge des élèves, niveau de langue </a:t>
            </a:r>
            <a:r>
              <a:rPr lang="fr-FR" dirty="0" smtClean="0"/>
              <a:t>dans </a:t>
            </a:r>
            <a:r>
              <a:rPr lang="fr-FR" dirty="0"/>
              <a:t>le cas d’une LVE …)</a:t>
            </a:r>
          </a:p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525963"/>
          </a:xfrm>
        </p:spPr>
        <p:txBody>
          <a:bodyPr/>
          <a:lstStyle/>
          <a:p>
            <a:r>
              <a:rPr lang="fr-FR" dirty="0" smtClean="0"/>
              <a:t>De nombreuses possibilités à envisager:</a:t>
            </a:r>
          </a:p>
          <a:p>
            <a:pPr lvl="1"/>
            <a:r>
              <a:rPr lang="fr-FR" dirty="0"/>
              <a:t> </a:t>
            </a:r>
            <a:r>
              <a:rPr lang="fr-FR" dirty="0" smtClean="0"/>
              <a:t>des échanges en italien avec des Chypriotes,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échanges en allemand avec des Norvégiens,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es échanges en français avec des Roumains …</a:t>
            </a:r>
          </a:p>
          <a:p>
            <a:pPr lvl="1">
              <a:buNone/>
            </a:pPr>
            <a:endParaRPr lang="fr-FR" dirty="0"/>
          </a:p>
        </p:txBody>
      </p:sp>
      <p:pic>
        <p:nvPicPr>
          <p:cNvPr id="4" name="Image 3" descr="langue_bab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3429000"/>
            <a:ext cx="2071666" cy="28716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76056" y="6309320"/>
            <a:ext cx="238238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 smtClean="0"/>
              <a:t>ext2.lyc-doisneau-corbeil.ac-versailles.fr</a:t>
            </a:r>
            <a:endParaRPr lang="fr-FR" sz="1050" dirty="0"/>
          </a:p>
        </p:txBody>
      </p:sp>
      <p:sp>
        <p:nvSpPr>
          <p:cNvPr id="16386" name="AutoShape 2" descr="data:image/png;base64,iVBORw0KGgoAAAANSUhEUgAAAOwAAABbCAMAAABHwpnrAAAA+VBMVEX///////3///r///WuQS6vQzGvRDL///ewRS7+/Pu1UzyxSTT9+vXs19KwRjK+aVH58u/Edlv79/a7Y0uzTjfy4tmyTju3WUKtPCn79OHYqor27Oj05+HFe2D//++6XUTetKDdspP58OPqz77XpIP89+7AblPOjnPpzq2sOiPjxsHlxK3TnIHYqJjjwrfq0cHs1r758NXkxKHfu6/MkHfJhmr05dPFeVvixMHJhXLCdmTYpo7z487r0LbctKjNk4bdsY7Vp6DNkIH47s/RlnXNkYX79dXUoJDy4MHFfW7iv5n048rduJ7u3dvmx63v2rK9alypLRLYrqmsrXHIAAANn0lEQVR4nO1ceXuiOhcPii2LisjmRkVFcMGtFTqKWus41y7W27ff/8O8JAGXqkxnHju38zz+/pDFEJKcJeeEcwLA54FIV6xPrP4PI51olEP+rs7r7pF/Eo1v374lwh7+aqAXTH0R8n/eJmuH7o/u+/q0/U2/tUef1LJPgGtw4mPI/wWBiu/fzfbVp0I6AkCkI6if1rZTY6VG76kwyiYofu9edmp0g/OyXf+Mdn0GUsNy2U5qxwsQJXJOvLvnzFvZ9YUkFD+lZadHxM0BiY89HC9BzzOdd7cktUlv/m+R+ue07eSQ7DxIKGF8SBviy+6dLL/cuqqJSv4zWnZ6RPQVAdoHhHKDKqXudqZqGZsLYpxRVu+5/ItCsssgPo+F8WEtY1V3n1Eq6/O0pjDLyCc17tSYNwmQUsnrkCIlcrJDOaJZX1M6PWPY1YF56UtiNPR+8owYJnQDpbFzTecyq/VF5/agvfElMYCT5b+kkQopIxjOzjWtJYth5b8qOnP4m4uZIZz4zAyiu3cSCjuQ/hKdtEG1L8GDSt6EFKqI762r6lyW+dXBwl8YCR1RlGESIYVaTPP9rew8KSvWP5/Wrs9A2UaE/Z7hpJBSM6a3f3PJyUmu8reoYYgn9xIeVqQd4pBmVS564LZzx8iK7hz452si62tZl1xgbZM9VEri+gefTq8UVlb/mt7eafj4KE7gwbHuvN/l8HVt96bcwcBymeWhhz3bIm97vV0PkGMNHgch7sR/i4pBxCFGnFK59Ei7qGsgbd5pHIs1D3Fd9OzAB458PlbDpSuzc2xJlnX+AURdtvs1Z6SybesIfUWZ1+KgapK9tHUDqjaLFFKkyaw8m/fSUo7XUS3FsG6LmgYckuorf1AU/msQGmO9JCAWzPClQHg+rXyp3cBBUCB1ImPFgvZ93rbp47VcciwyJTURT08D5b3n+yXwoNZs3MB7agYPCcF+sKJQIZnwMs9jk7CglMI4s1SHne0ovuz2xfZnNvo38V1IgCu7RUNKkqjTDapkwRmoISIPSM9gvZSovxyvxRsT2NkrM1jVGTJfsLOpAexKdu75bpKR+e6dExPW8jsNiXRVFAqopOkfj8ApejIrGSSeqKuvwtdj47ilI0PBsbvQqod8GjcVFcpopMWlAXTYsZrtsWaogzO98x5uMAK+qihfT0HR/WDpocL906DQom9KjSHHtGpaUCG5mTdUwOJzh+ynNQy4PN6gTHx1z4atyJ4SdHcauODxzlNgAMavr9/ZgsTDrbteZlmYFl6SyTNGGh2NJkFUwQAL31gTvu08fLn7Sgu5Sw0KfwpyeOVPEbYrkEO/E08sGXyJWpKkvqNOy9pte0OsMiOQSMw69RxaScozHZC9jg6QWnX0NNUA1c6mi9eJLePfcZHpBRIMoqwn9n9KPcVzrMz5pqrh+Zv+7VdZNrcmyrKm2jv+nJ5kkFBOGaxa8sV+d94FJdKNgJHm0HUtq4/XC2oOI8zaPvWyLdvvW1lVrrxDt5j7U/ZTpJRkZ/75LZsMDNohK17DJtCr8XjlDotGZddGyDM86qytYm6P91nF08p0kem7fQfQtlgcb0ovWJFlhEfLda1Hzlp7AR0ll/U4q/3nbMWq1rryT3uttb89WjQRXZ7+V6cYbrbnh9PjMWLMZiDZhRb6htPTFmi9NNXqbhcft34Med7gHxfNbS/XuZstWl/HA+q8vbU7zuXPC/4UVafsfLkJ5owzzjjjjDPOOOOMM84444wzzjjjjDPOOOOMM/5LZLW/KZcJgsjXfjPetMIcTA0inmsHogG/BCIrddIvrS+rhWpI4V0skq0Dd6u6fWNuguzLhS8UYV9huqD6GrBj1+T1j/Y2aybHB263eAd0TL+SalvdTpH5BRDOVqxG9TRxG/mh7f0ONHxV4VRF3PvsdwQSnzwQkvss3gBQuMUBN3GXVy+Kv5MVQ7vGPDiPjAfcb1Sxh8tSBgYfDu7Q1ch2on0W82ZTUErhXwATyqEmqLzHJQUDRWsQ13o8Xayj4JtUTlGORgnuo0bG1pkIKS5pfvzJ40jxPIyreESapjwfAWLGagAmBdwtZCY0RAi0kweCV7soCL3AIS0gWSmQLrKQstW5NROHHxff0hZDpJiLpw8/GIIRiSLLX2Fnaa0C4wdkqFy0Fk0ImdDgr3gucyBbBgehvzCws1emN1oOyeVhEtQKdBTu4x+v+6y6DlAakexJvnrrFBT9sgA7+wBVU0dgPGZ7trMgTTGhnU2ZmX3KVwcoCP2Fgp3VYOBDKWanPGnJEeCGMT7+RVu90NdxK9cX3ElSTwwBdmikzDwBm8No04YIo7lgXGKN5ELZOM/hyKIdSNwrgLIKIwMdpGHMmBsHCctr+X0yLGP3HRRxk1lkXcxPEa0frauwQ23GE7QaFDZiQvYB4UL+LF3YoeOZZw9kyzQYKMe0Xn8BBA7NENgGiOsSjC2LHcksP4CeuJXEoCabp4hTeaijwLeJ2AJRE861KTu2BBKK6zPJVugrKvUD2TJvdci6tE29gEIOjkWZFRKg0vI0U0ElD03Lh9Flt5IYikpYqsqHEb+9h4d7SgMVpD8LHPlAlFDdgtgIexTo4oEmOBxkirShFMAKGQJjlpeADWU1IWQ+ninTZO82FxQflqrycURgM8o2272aIwF8ERlaQiR5ZoTw8eSNQ03IQm5IUUY+hcM+W8l+tIkitBos8/F2LcQN2zyT/Y+bsD+FxMvZyhIZdU8xlZ4iklTkn4ynaB5tQo200yVkHhMD9p4YwGCtSO7iF/YE+KFsYrHG1NvHH/wpEkWFmCLNS1gXenaG9E6LnYWqwHL9uEiXSD3bR9GSWZ5pt5FFkLYvch9uUfTxdRNsqTGVkKK/igbLp3A0MjCohIvVyA/2kEuzwTgkXN6k2hpO3OsIwtjF5iKX2eOU8fhIsG/WGGwuFsIJ98SI52JuDrsV8bpQwzagw+/n4+3ALR73RDhl6RuzN8ywhrOoC5k9h+BBNo6ohY6ylVk0/IXp+adImbElZjpQiw1N3IeO4Jvt/thfvufZwfCoyPYYA8fje3Mtq5YwQT1t8H7adu8S08PuX1vc2IdZ7uPT88+RNy50n4puUvWjd9sKyseLt9EQE46GWxpxJpMbeFrlYDzs6O3+AH093WZi46tssmYLW//zCwvrgMvOZPKGnloONW+icjr4jdX25M3xPYXJ1i4YjvLx6fnnyFMc79NtICvX+PSGglJDLEUUdJ5mfLKsTEmaa16TRkXNK8TbIne1V2FLFqaY7AVeVv3R4Cks49/7c0macnB044zSXy6EKXrj82BaKAV7KLzZm9o64inDfJ8uZF9P9gSZxyTxbDtoZNAmiaaA64yLxnwOQ5QbtynIaM9As2DKy76T+kMWfHskwciBpskUkXx+Z6DNFrUoWO8DXxTsOXrjQ/E6AhKi/3Z7Ky95cnvCvoK5LPrqrquIC8xrBR7tGpTmsVYpIWspslJGMGkEWfXiVaVFBxHlO8iqsh+27bm8Sb/Z4ySatlNDLOrIGgd5zcleQz7x/GorCgibx5TN21v+1v1J9zrhZNt3X26YYBeDF4WC7U1TOO3FRtaSI8D0NU31enw5U7N6Geb32Hv1dTjZn4Jpbxx9BaclobF76VJYO1QUqGKbFVBGNV+60LHsMDf4OcncKO747JR5Q9nkxZMvFQuW97XgOInydp59Y78IWxp16zD3KZ8ioI/vIhMpoZT2KmwzgfmT5tlgPeUObVKUEMSgjNfZ3owAFor7lwSvXLa48HVzYmvRrzw/5cYuY5LzmSZrB0k6RC6Gdg0qMZjSLMz5kLjNDi2SsERFG9T3vQrfqKF/lhLX64+PzA00GUl/FW0i3gGi3wMjBo5LNJd5Jjq8FtTQ2PKnJP2Ue0a4scDIlQzZbxutxpCN18fGfhcZbJXkRnoaHBJLYlLcc+Cr9tpvraElGQiHg1lsKTWDLb/ID8/PkjogcidAkc+rYiK3WNtJxPWWrSGddBebR1Hzq+sUBV/CaIVFkmLMkBJuCj2Ya5JZmzWExqCOx+fmnlVQ4KjAFc2R/twKp+0eNBlFTCbJYNEASwJKRioISmkre4gob1nlqVMSNsutMwe/UcE88ewvyTDYPr6DfBnXyfUaX9yisMGrlvYWDF/Y9QZD6jrFaYI2UcsXcdIqscJro5FlBq2XForCn9kloaIM/MmjOl9vUrckbch/z3ivoDbjaZGHyyWJtY0zTaV4rMDz3uRZ/XfHbiSm5DQ4Z4O1lSuLhKyd8jN0ywZKdfQMVSoNiFTEYwZMvwo0aboMNQ1WrAm1Hr449GuYrL2bvJoMVv8ssoUdeMi47aY3OXZzVwmFheR09C7Ii3hVKF/MlafLHarQNhu4os/rtRU/Y5du1VHvdQEnyufVIg1Ges8bZpQp15nCjv0QZT7QwM2kTJ1u6qnOMkHbCowRCOArhZIPoxzXrLS0dEu25w4o95PDdmcyfybAiMIqJGUrqrvLyLRoBC3Vgg0iPNlEsxaclq/A1Q3vbwpQNdnJRHcA0S0qS8eZuAV4/46Vb4MqxuQpO1surXfOzJslv7NZy5L8W7z1QIOe3YfzbzanMIae9hpUK/kkk+z3KeO9/lPA1k0r8Loly3/LqK8u+qgKBMdWm5Chia6tcOYKa/aera77R+R4tEgE/g8oPW0YR4kmRgAAAABJRU5ErkJggg=="/>
          <p:cNvSpPr>
            <a:spLocks noChangeAspect="1" noChangeArrowheads="1"/>
          </p:cNvSpPr>
          <p:nvPr/>
        </p:nvSpPr>
        <p:spPr bwMode="auto">
          <a:xfrm>
            <a:off x="155575" y="-517525"/>
            <a:ext cx="2819400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388" name="AutoShape 4" descr="data:image/png;base64,iVBORw0KGgoAAAANSUhEUgAAAOwAAABbCAMAAABHwpnrAAAA+VBMVEX///////3///r///WuQS6vQzGvRDL///ewRS7+/Pu1UzyxSTT9+vXs19KwRjK+aVH58u/Edlv79/a7Y0uzTjfy4tmyTju3WUKtPCn79OHYqor27Oj05+HFe2D//++6XUTetKDdspP58OPqz77XpIP89+7AblPOjnPpzq2sOiPjxsHlxK3TnIHYqJjjwrfq0cHs1r758NXkxKHfu6/MkHfJhmr05dPFeVvixMHJhXLCdmTYpo7z487r0LbctKjNk4bdsY7Vp6DNkIH47s/RlnXNkYX79dXUoJDy4MHFfW7iv5n048rduJ7u3dvmx63v2rK9alypLRLYrqmsrXHIAAANn0lEQVR4nO1ceXuiOhcPii2LisjmRkVFcMGtFTqKWus41y7W27ff/8O8JAGXqkxnHju38zz+/pDFEJKcJeeEcwLA54FIV6xPrP4PI51olEP+rs7r7pF/Eo1v374lwh7+aqAXTH0R8n/eJmuH7o/u+/q0/U2/tUef1LJPgGtw4mPI/wWBiu/fzfbVp0I6AkCkI6if1rZTY6VG76kwyiYofu9edmp0g/OyXf+Mdn0GUsNy2U5qxwsQJXJOvLvnzFvZ9YUkFD+lZadHxM0BiY89HC9BzzOdd7cktUlv/m+R+ue07eSQ7DxIKGF8SBviy+6dLL/cuqqJSv4zWnZ6RPQVAdoHhHKDKqXudqZqGZsLYpxRVu+5/ItCsssgPo+F8WEtY1V3n1Eq6/O0pjDLyCc17tSYNwmQUsnrkCIlcrJDOaJZX1M6PWPY1YF56UtiNPR+8owYJnQDpbFzTecyq/VF5/agvfElMYCT5b+kkQopIxjOzjWtJYth5b8qOnP4m4uZIZz4zAyiu3cSCjuQ/hKdtEG1L8GDSt6EFKqI762r6lyW+dXBwl8YCR1RlGESIYVaTPP9rew8KSvWP5/Wrs9A2UaE/Z7hpJBSM6a3f3PJyUmu8reoYYgn9xIeVqQd4pBmVS564LZzx8iK7hz452si62tZl1xgbZM9VEri+gefTq8UVlb/mt7eafj4KE7gwbHuvN/l8HVt96bcwcBymeWhhz3bIm97vV0PkGMNHgch7sR/i4pBxCFGnFK59Ei7qGsgbd5pHIs1D3Fd9OzAB458PlbDpSuzc2xJlnX+AURdtvs1Z6SybesIfUWZ1+KgapK9tHUDqjaLFFKkyaw8m/fSUo7XUS3FsG6LmgYckuorf1AU/msQGmO9JCAWzPClQHg+rXyp3cBBUCB1ImPFgvZ93rbp47VcciwyJTURT08D5b3n+yXwoNZs3MB7agYPCcF+sKJQIZnwMs9jk7CglMI4s1SHne0ovuz2xfZnNvo38V1IgCu7RUNKkqjTDapkwRmoISIPSM9gvZSovxyvxRsT2NkrM1jVGTJfsLOpAexKdu75bpKR+e6dExPW8jsNiXRVFAqopOkfj8ApejIrGSSeqKuvwtdj47ilI0PBsbvQqod8GjcVFcpopMWlAXTYsZrtsWaogzO98x5uMAK+qihfT0HR/WDpocL906DQom9KjSHHtGpaUCG5mTdUwOJzh+ynNQy4PN6gTHx1z4atyJ4SdHcauODxzlNgAMavr9/ZgsTDrbteZlmYFl6SyTNGGh2NJkFUwQAL31gTvu08fLn7Sgu5Sw0KfwpyeOVPEbYrkEO/E08sGXyJWpKkvqNOy9pte0OsMiOQSMw69RxaScozHZC9jg6QWnX0NNUA1c6mi9eJLePfcZHpBRIMoqwn9n9KPcVzrMz5pqrh+Zv+7VdZNrcmyrKm2jv+nJ5kkFBOGaxa8sV+d94FJdKNgJHm0HUtq4/XC2oOI8zaPvWyLdvvW1lVrrxDt5j7U/ZTpJRkZ/75LZsMDNohK17DJtCr8XjlDotGZddGyDM86qytYm6P91nF08p0kem7fQfQtlgcb0ovWJFlhEfLda1Hzlp7AR0ll/U4q/3nbMWq1rryT3uttb89WjQRXZ7+V6cYbrbnh9PjMWLMZiDZhRb6htPTFmi9NNXqbhcft34Med7gHxfNbS/XuZstWl/HA+q8vbU7zuXPC/4UVafsfLkJ5owzzjjjjDPOOOOMM84444wzzjjjjDPOOOOMM/5LZLW/KZcJgsjXfjPetMIcTA0inmsHogG/BCIrddIvrS+rhWpI4V0skq0Dd6u6fWNuguzLhS8UYV9huqD6GrBj1+T1j/Y2aybHB263eAd0TL+SalvdTpH5BRDOVqxG9TRxG/mh7f0ONHxV4VRF3PvsdwQSnzwQkvss3gBQuMUBN3GXVy+Kv5MVQ7vGPDiPjAfcb1Sxh8tSBgYfDu7Q1ch2on0W82ZTUErhXwATyqEmqLzHJQUDRWsQ13o8Xayj4JtUTlGORgnuo0bG1pkIKS5pfvzJ40jxPIyreESapjwfAWLGagAmBdwtZCY0RAi0kweCV7soCL3AIS0gWSmQLrKQstW5NROHHxff0hZDpJiLpw8/GIIRiSLLX2Fnaa0C4wdkqFy0Fk0ImdDgr3gucyBbBgehvzCws1emN1oOyeVhEtQKdBTu4x+v+6y6DlAakexJvnrrFBT9sgA7+wBVU0dgPGZ7trMgTTGhnU2ZmX3KVwcoCP2Fgp3VYOBDKWanPGnJEeCGMT7+RVu90NdxK9cX3ElSTwwBdmikzDwBm8No04YIo7lgXGKN5ELZOM/hyKIdSNwrgLIKIwMdpGHMmBsHCctr+X0yLGP3HRRxk1lkXcxPEa0frauwQ23GE7QaFDZiQvYB4UL+LF3YoeOZZw9kyzQYKMe0Xn8BBA7NENgGiOsSjC2LHcksP4CeuJXEoCabp4hTeaijwLeJ2AJRE861KTu2BBKK6zPJVugrKvUD2TJvdci6tE29gEIOjkWZFRKg0vI0U0ElD03Lh9Flt5IYikpYqsqHEb+9h4d7SgMVpD8LHPlAlFDdgtgIexTo4oEmOBxkirShFMAKGQJjlpeADWU1IWQ+ninTZO82FxQflqrycURgM8o2272aIwF8ERlaQiR5ZoTw8eSNQ03IQm5IUUY+hcM+W8l+tIkitBos8/F2LcQN2zyT/Y+bsD+FxMvZyhIZdU8xlZ4iklTkn4ynaB5tQo200yVkHhMD9p4YwGCtSO7iF/YE+KFsYrHG1NvHH/wpEkWFmCLNS1gXenaG9E6LnYWqwHL9uEiXSD3bR9GSWZ5pt5FFkLYvch9uUfTxdRNsqTGVkKK/igbLp3A0MjCohIvVyA/2kEuzwTgkXN6k2hpO3OsIwtjF5iKX2eOU8fhIsG/WGGwuFsIJ98SI52JuDrsV8bpQwzagw+/n4+3ALR73RDhl6RuzN8ywhrOoC5k9h+BBNo6ohY6ylVk0/IXp+adImbElZjpQiw1N3IeO4Jvt/thfvufZwfCoyPYYA8fje3Mtq5YwQT1t8H7adu8S08PuX1vc2IdZ7uPT88+RNy50n4puUvWjd9sKyseLt9EQE46GWxpxJpMbeFrlYDzs6O3+AH093WZi46tssmYLW//zCwvrgMvOZPKGnloONW+icjr4jdX25M3xPYXJ1i4YjvLx6fnnyFMc79NtICvX+PSGglJDLEUUdJ5mfLKsTEmaa16TRkXNK8TbIne1V2FLFqaY7AVeVv3R4Cks49/7c0macnB044zSXy6EKXrj82BaKAV7KLzZm9o64inDfJ8uZF9P9gSZxyTxbDtoZNAmiaaA64yLxnwOQ5QbtynIaM9As2DKy76T+kMWfHskwciBpskUkXx+Z6DNFrUoWO8DXxTsOXrjQ/E6AhKi/3Z7Ky95cnvCvoK5LPrqrquIC8xrBR7tGpTmsVYpIWspslJGMGkEWfXiVaVFBxHlO8iqsh+27bm8Sb/Z4ySatlNDLOrIGgd5zcleQz7x/GorCgibx5TN21v+1v1J9zrhZNt3X26YYBeDF4WC7U1TOO3FRtaSI8D0NU31enw5U7N6Geb32Hv1dTjZn4Jpbxx9BaclobF76VJYO1QUqGKbFVBGNV+60LHsMDf4OcncKO747JR5Q9nkxZMvFQuW97XgOInydp59Y78IWxp16zD3KZ8ioI/vIhMpoZT2KmwzgfmT5tlgPeUObVKUEMSgjNfZ3owAFor7lwSvXLa48HVzYmvRrzw/5cYuY5LzmSZrB0k6RC6Gdg0qMZjSLMz5kLjNDi2SsERFG9T3vQrfqKF/lhLX64+PzA00GUl/FW0i3gGi3wMjBo5LNJd5Jjq8FtTQ2PKnJP2Ue0a4scDIlQzZbxutxpCN18fGfhcZbJXkRnoaHBJLYlLcc+Cr9tpvraElGQiHg1lsKTWDLb/ID8/PkjogcidAkc+rYiK3WNtJxPWWrSGddBebR1Hzq+sUBV/CaIVFkmLMkBJuCj2Ya5JZmzWExqCOx+fmnlVQ4KjAFc2R/twKp+0eNBlFTCbJYNEASwJKRioISmkre4gob1nlqVMSNsutMwe/UcE88ewvyTDYPr6DfBnXyfUaX9yisMGrlvYWDF/Y9QZD6jrFaYI2UcsXcdIqscJro5FlBq2XForCn9kloaIM/MmjOl9vUrckbch/z3ivoDbjaZGHyyWJtY0zTaV4rMDz3uRZ/XfHbiSm5DQ4Z4O1lSuLhKyd8jN0ywZKdfQMVSoNiFTEYwZMvwo0aboMNQ1WrAm1Hr449GuYrL2bvJoMVv8ssoUdeMi47aY3OXZzVwmFheR09C7Ii3hVKF/MlafLHarQNhu4os/rtRU/Y5du1VHvdQEnyufVIg1Ges8bZpQp15nCjv0QZT7QwM2kTJ1u6qnOMkHbCowRCOArhZIPoxzXrLS0dEu25w4o95PDdmcyfybAiMIqJGUrqrvLyLRoBC3Vgg0iPNlEsxaclq/A1Q3vbwpQNdnJRHcA0S0qS8eZuAV4/46Vb4MqxuQpO1surXfOzJslv7NZy5L8W7z1QIOe3YfzbzanMIae9hpUK/kkk+z3KeO9/lPA1k0r8Loly3/LqK8u+qgKBMdWm5Chia6tcOYKa/aera77R+R4tEgE/g8oPW0YR4kmRgAAAABJRU5ErkJggg=="/>
          <p:cNvSpPr>
            <a:spLocks noChangeAspect="1" noChangeArrowheads="1"/>
          </p:cNvSpPr>
          <p:nvPr/>
        </p:nvSpPr>
        <p:spPr bwMode="auto">
          <a:xfrm>
            <a:off x="155575" y="-517525"/>
            <a:ext cx="2819400" cy="1085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6390" name="Picture 6" descr="http://nau.edu/assets/0/122/158/6442456554/6442456559/b42efe1d-2a82-4a35-aa06-58624524f7f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68789">
            <a:off x="5969012" y="4608785"/>
            <a:ext cx="2819400" cy="10858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Prendre le temps de définir un calendrier, de distribuer les tâches, les responsabilités.</a:t>
            </a:r>
          </a:p>
          <a:p>
            <a:r>
              <a:rPr lang="fr-FR" dirty="0" smtClean="0"/>
              <a:t>Penser aux dates de vacances, souvent en décalage d’un pays à l’autre …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098" name="Picture 2" descr="C:\Users\Laurence\AppData\Local\Microsoft\Windows\Temporary Internet Files\Content.IE5\4K6F5M4C\MP91022167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717032"/>
            <a:ext cx="2000664" cy="299746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Possibilité de créer un projet avec 2 autres partenaires, si les contacts paraissent intéressants.</a:t>
            </a:r>
            <a:endParaRPr lang="fr-FR" dirty="0"/>
          </a:p>
        </p:txBody>
      </p:sp>
      <p:pic>
        <p:nvPicPr>
          <p:cNvPr id="4" name="Image 3" descr="joelle-wolff-entre-les-deux-mon-coeur-balance_i-G-21-2152-NG7CD00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140968"/>
            <a:ext cx="2900734" cy="2833275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436096" y="5949280"/>
            <a:ext cx="30243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Joëlle Wolff – www.art.com</a:t>
            </a:r>
            <a:endParaRPr lang="fr-FR" sz="1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J’ai une idée de projet, je cherche un partenaire…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fr-FR" dirty="0" smtClean="0"/>
              <a:t>Le moteur de recherche sur </a:t>
            </a:r>
            <a:r>
              <a:rPr lang="fr-FR" dirty="0" smtClean="0">
                <a:hlinkClick r:id="rId2"/>
              </a:rPr>
              <a:t>www.etwinning.fr</a:t>
            </a:r>
            <a:r>
              <a:rPr lang="fr-FR" dirty="0" smtClean="0"/>
              <a:t> / </a:t>
            </a:r>
            <a:r>
              <a:rPr lang="fr-FR" dirty="0" smtClean="0">
                <a:hlinkClick r:id="rId3"/>
              </a:rPr>
              <a:t>https://live.etwinning.net/home</a:t>
            </a:r>
            <a:endParaRPr lang="fr-FR" dirty="0"/>
          </a:p>
          <a:p>
            <a:pPr lvl="1"/>
            <a:r>
              <a:rPr lang="fr-FR" dirty="0" smtClean="0"/>
              <a:t> Je connais déjà un collègue, je sais qu’il est inscrit sur </a:t>
            </a:r>
            <a:r>
              <a:rPr lang="fr-FR" dirty="0" err="1" smtClean="0"/>
              <a:t>eTwinning</a:t>
            </a:r>
            <a:r>
              <a:rPr lang="fr-FR" dirty="0" smtClean="0"/>
              <a:t>, je veux travailler avec lui:</a:t>
            </a:r>
          </a:p>
          <a:p>
            <a:pPr lvl="1"/>
            <a:endParaRPr lang="fr-FR" dirty="0"/>
          </a:p>
        </p:txBody>
      </p:sp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653136"/>
            <a:ext cx="86963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flipH="1">
            <a:off x="3779912" y="4005064"/>
            <a:ext cx="4320480" cy="1224136"/>
          </a:xfrm>
          <a:prstGeom prst="straightConnector1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373502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 flipH="1">
            <a:off x="2699792" y="1340768"/>
            <a:ext cx="1728192" cy="158417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 flipH="1">
            <a:off x="2843808" y="1340768"/>
            <a:ext cx="1584176" cy="223224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195736" y="5085184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Possibilité de saisir le nom de la personne, sa ville, le nom de son établissement …</a:t>
            </a:r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fr-FR" dirty="0" smtClean="0"/>
              <a:t>Je cherche quelqu’un qui correspond à des critères bien particuliers: recherche multicritères.</a:t>
            </a:r>
          </a:p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660232" y="1484784"/>
            <a:ext cx="17281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Il n’est pas nécessaire de renseigner toutes les rubriques.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804248" y="3429000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Surtout intéressant pour l’enseignement professionnel.</a:t>
            </a:r>
            <a:endParaRPr lang="fr-FR" dirty="0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3995911" cy="4806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Connecteur droit avec flèche 6"/>
          <p:cNvCxnSpPr/>
          <p:nvPr/>
        </p:nvCxnSpPr>
        <p:spPr>
          <a:xfrm flipH="1" flipV="1">
            <a:off x="5364088" y="2924944"/>
            <a:ext cx="129614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524</Words>
  <Application>Microsoft Office PowerPoint</Application>
  <PresentationFormat>Affichage à l'écran (4:3)</PresentationFormat>
  <Paragraphs>61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Recherche de partenaires</vt:lpstr>
      <vt:lpstr>Bien choisir son partenaire</vt:lpstr>
      <vt:lpstr>Diapositive 3</vt:lpstr>
      <vt:lpstr>Diapositive 4</vt:lpstr>
      <vt:lpstr>Diapositive 5</vt:lpstr>
      <vt:lpstr>Diapositive 6</vt:lpstr>
      <vt:lpstr>J’ai une idée de projet, je cherche un partenaire…</vt:lpstr>
      <vt:lpstr>Diapositive 8</vt:lpstr>
      <vt:lpstr>Diapositive 9</vt:lpstr>
      <vt:lpstr>Diapositive 10</vt:lpstr>
      <vt:lpstr>Au travail … </vt:lpstr>
      <vt:lpstr> </vt:lpstr>
      <vt:lpstr>Diapositive 13</vt:lpstr>
      <vt:lpstr>Diapositive 14</vt:lpstr>
      <vt:lpstr>Diapositive 15</vt:lpstr>
      <vt:lpstr>Diapositive 16</vt:lpstr>
      <vt:lpstr>Je n’ai pas d’idée précise mais je veux entrer en projet …</vt:lpstr>
      <vt:lpstr>Au travail … </vt:lpstr>
      <vt:lpstr>Foire aux Questions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Recherche de partenaires</dc:title>
  <dc:creator>Laurence Couvreur</dc:creator>
  <cp:lastModifiedBy>Laurence</cp:lastModifiedBy>
  <cp:revision>35</cp:revision>
  <dcterms:created xsi:type="dcterms:W3CDTF">2014-02-06T09:37:34Z</dcterms:created>
  <dcterms:modified xsi:type="dcterms:W3CDTF">2015-09-30T16:49:16Z</dcterms:modified>
</cp:coreProperties>
</file>