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9" r:id="rId3"/>
    <p:sldId id="288" r:id="rId4"/>
    <p:sldId id="261" r:id="rId5"/>
    <p:sldId id="282" r:id="rId6"/>
    <p:sldId id="285" r:id="rId7"/>
    <p:sldId id="289" r:id="rId8"/>
    <p:sldId id="284" r:id="rId9"/>
    <p:sldId id="278" r:id="rId10"/>
    <p:sldId id="283" r:id="rId11"/>
    <p:sldId id="262" r:id="rId12"/>
    <p:sldId id="286" r:id="rId13"/>
    <p:sldId id="287" r:id="rId14"/>
    <p:sldId id="290" r:id="rId15"/>
  </p:sldIdLst>
  <p:sldSz cx="9144000" cy="6858000" type="screen4x3"/>
  <p:notesSz cx="6858000" cy="9144000"/>
  <p:custDataLst>
    <p:tags r:id="rId18"/>
  </p:custDataLst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9CC93D-E52E-4D84-901B-11D7331DD495}">
          <p14:sldIdLst>
            <p14:sldId id="259"/>
            <p14:sldId id="288"/>
            <p14:sldId id="261"/>
            <p14:sldId id="282"/>
            <p14:sldId id="285"/>
            <p14:sldId id="289"/>
            <p14:sldId id="284"/>
            <p14:sldId id="278"/>
            <p14:sldId id="283"/>
            <p14:sldId id="262"/>
            <p14:sldId id="286"/>
            <p14:sldId id="287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97FD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86501" autoAdjust="0"/>
  </p:normalViewPr>
  <p:slideViewPr>
    <p:cSldViewPr>
      <p:cViewPr>
        <p:scale>
          <a:sx n="61" d="100"/>
          <a:sy n="61" d="100"/>
        </p:scale>
        <p:origin x="-15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BCFBD-987A-48F7-BA45-8ADA094F4158}" type="doc">
      <dgm:prSet loTypeId="urn:microsoft.com/office/officeart/2005/8/layout/hList2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0987A8-2CDB-4654-A81D-7B0A21FB42AF}">
      <dgm:prSet phldrT="[Texte]" phldr="1"/>
      <dgm:spPr/>
      <dgm:t>
        <a:bodyPr/>
        <a:lstStyle/>
        <a:p>
          <a:endParaRPr lang="fr-FR"/>
        </a:p>
      </dgm:t>
    </dgm:pt>
    <dgm:pt modelId="{9145E3A9-9239-48A0-AAED-11C379EC5692}" type="parTrans" cxnId="{FA4424F6-457A-4285-BD5B-939CB3507641}">
      <dgm:prSet/>
      <dgm:spPr/>
      <dgm:t>
        <a:bodyPr/>
        <a:lstStyle/>
        <a:p>
          <a:endParaRPr lang="fr-FR"/>
        </a:p>
      </dgm:t>
    </dgm:pt>
    <dgm:pt modelId="{D50CB519-5D6A-4A87-B304-13E80C99F4B3}" type="sibTrans" cxnId="{FA4424F6-457A-4285-BD5B-939CB3507641}">
      <dgm:prSet/>
      <dgm:spPr/>
      <dgm:t>
        <a:bodyPr/>
        <a:lstStyle/>
        <a:p>
          <a:endParaRPr lang="fr-FR"/>
        </a:p>
      </dgm:t>
    </dgm:pt>
    <dgm:pt modelId="{8043936E-B737-476C-925D-8C2FE9C7101A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66"/>
              </a:solidFill>
            </a:rPr>
            <a:t>Ecole française</a:t>
          </a:r>
          <a:endParaRPr lang="fr-FR" sz="2400" b="1" dirty="0">
            <a:solidFill>
              <a:srgbClr val="FF0066"/>
            </a:solidFill>
          </a:endParaRPr>
        </a:p>
      </dgm:t>
    </dgm:pt>
    <dgm:pt modelId="{EF940BBE-9E3B-4F69-8731-0E73F5CFF0CC}" type="parTrans" cxnId="{E3158D86-6EEC-4BF3-8474-85BD1A097568}">
      <dgm:prSet/>
      <dgm:spPr/>
      <dgm:t>
        <a:bodyPr/>
        <a:lstStyle/>
        <a:p>
          <a:endParaRPr lang="fr-FR"/>
        </a:p>
      </dgm:t>
    </dgm:pt>
    <dgm:pt modelId="{52D6FC80-7975-4863-B5E0-E533682A2165}" type="sibTrans" cxnId="{E3158D86-6EEC-4BF3-8474-85BD1A097568}">
      <dgm:prSet/>
      <dgm:spPr/>
      <dgm:t>
        <a:bodyPr/>
        <a:lstStyle/>
        <a:p>
          <a:endParaRPr lang="fr-FR"/>
        </a:p>
      </dgm:t>
    </dgm:pt>
    <dgm:pt modelId="{96D0AE72-EF4B-43D6-A6FC-881B278E4F62}">
      <dgm:prSet phldrT="[Texte]"/>
      <dgm:spPr/>
      <dgm:t>
        <a:bodyPr/>
        <a:lstStyle/>
        <a:p>
          <a:r>
            <a:rPr lang="fr-FR" sz="1500" dirty="0" smtClean="0"/>
            <a:t>Présentation</a:t>
          </a:r>
          <a:endParaRPr lang="fr-FR" sz="1500" dirty="0"/>
        </a:p>
      </dgm:t>
    </dgm:pt>
    <dgm:pt modelId="{E8519375-8B67-4A56-86A4-45861E95F1DF}" type="parTrans" cxnId="{A1C06C36-3D44-4D92-8C33-2A57223C502E}">
      <dgm:prSet/>
      <dgm:spPr/>
      <dgm:t>
        <a:bodyPr/>
        <a:lstStyle/>
        <a:p>
          <a:endParaRPr lang="fr-FR"/>
        </a:p>
      </dgm:t>
    </dgm:pt>
    <dgm:pt modelId="{D0672835-F6C7-4049-859A-FF142CE9D518}" type="sibTrans" cxnId="{A1C06C36-3D44-4D92-8C33-2A57223C502E}">
      <dgm:prSet/>
      <dgm:spPr/>
      <dgm:t>
        <a:bodyPr/>
        <a:lstStyle/>
        <a:p>
          <a:endParaRPr lang="fr-FR"/>
        </a:p>
      </dgm:t>
    </dgm:pt>
    <dgm:pt modelId="{D33FD7AA-4CF9-43B6-850F-4F0981668A67}">
      <dgm:prSet phldrT="[Texte]" phldr="1"/>
      <dgm:spPr/>
      <dgm:t>
        <a:bodyPr/>
        <a:lstStyle/>
        <a:p>
          <a:endParaRPr lang="fr-FR"/>
        </a:p>
      </dgm:t>
    </dgm:pt>
    <dgm:pt modelId="{1A1220C6-8079-4300-966E-27B6EFB75A97}" type="parTrans" cxnId="{10E6BBD9-037D-4A6A-BB83-7CA1CC764DF6}">
      <dgm:prSet/>
      <dgm:spPr/>
      <dgm:t>
        <a:bodyPr/>
        <a:lstStyle/>
        <a:p>
          <a:endParaRPr lang="fr-FR"/>
        </a:p>
      </dgm:t>
    </dgm:pt>
    <dgm:pt modelId="{5A1194D1-6E40-49F3-94ED-C214D2864A87}" type="sibTrans" cxnId="{10E6BBD9-037D-4A6A-BB83-7CA1CC764DF6}">
      <dgm:prSet/>
      <dgm:spPr/>
      <dgm:t>
        <a:bodyPr/>
        <a:lstStyle/>
        <a:p>
          <a:endParaRPr lang="fr-FR"/>
        </a:p>
      </dgm:t>
    </dgm:pt>
    <dgm:pt modelId="{24E88658-3FD8-405E-895A-97682BF78628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FF00"/>
              </a:solidFill>
            </a:rPr>
            <a:t>Ecole Allemande</a:t>
          </a:r>
          <a:endParaRPr lang="fr-FR" sz="2400" b="1" dirty="0">
            <a:solidFill>
              <a:srgbClr val="FFFF00"/>
            </a:solidFill>
          </a:endParaRPr>
        </a:p>
      </dgm:t>
    </dgm:pt>
    <dgm:pt modelId="{1CA63144-2765-4C47-A11E-B3A68337ADE8}" type="parTrans" cxnId="{4D2359C5-498C-458A-A74C-46054D816761}">
      <dgm:prSet/>
      <dgm:spPr/>
      <dgm:t>
        <a:bodyPr/>
        <a:lstStyle/>
        <a:p>
          <a:endParaRPr lang="fr-FR"/>
        </a:p>
      </dgm:t>
    </dgm:pt>
    <dgm:pt modelId="{27E93C69-E1C4-4AAE-9261-01A09E689EC9}" type="sibTrans" cxnId="{4D2359C5-498C-458A-A74C-46054D816761}">
      <dgm:prSet/>
      <dgm:spPr/>
      <dgm:t>
        <a:bodyPr/>
        <a:lstStyle/>
        <a:p>
          <a:endParaRPr lang="fr-FR"/>
        </a:p>
      </dgm:t>
    </dgm:pt>
    <dgm:pt modelId="{BA7852A8-AD14-478E-A6E5-D42A6BC7BB93}">
      <dgm:prSet phldrT="[Texte]" phldr="1"/>
      <dgm:spPr/>
      <dgm:t>
        <a:bodyPr/>
        <a:lstStyle/>
        <a:p>
          <a:endParaRPr lang="fr-FR"/>
        </a:p>
      </dgm:t>
    </dgm:pt>
    <dgm:pt modelId="{17C9EBD7-EE73-41A5-B4A6-5EAF117D374F}" type="parTrans" cxnId="{4F11FF85-ADF1-4B6E-AE9E-FA1D277AA904}">
      <dgm:prSet/>
      <dgm:spPr/>
      <dgm:t>
        <a:bodyPr/>
        <a:lstStyle/>
        <a:p>
          <a:endParaRPr lang="fr-FR"/>
        </a:p>
      </dgm:t>
    </dgm:pt>
    <dgm:pt modelId="{9DC201D7-BCFD-4447-B3CB-E34BDC830157}" type="sibTrans" cxnId="{4F11FF85-ADF1-4B6E-AE9E-FA1D277AA904}">
      <dgm:prSet/>
      <dgm:spPr/>
      <dgm:t>
        <a:bodyPr/>
        <a:lstStyle/>
        <a:p>
          <a:endParaRPr lang="fr-FR"/>
        </a:p>
      </dgm:t>
    </dgm:pt>
    <dgm:pt modelId="{20567109-8B5C-490D-93A0-E19AD01E943B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92D050"/>
              </a:solidFill>
            </a:rPr>
            <a:t>Ecole Hongroise</a:t>
          </a:r>
          <a:endParaRPr lang="fr-FR" sz="2400" b="1" dirty="0">
            <a:solidFill>
              <a:srgbClr val="92D050"/>
            </a:solidFill>
          </a:endParaRPr>
        </a:p>
      </dgm:t>
    </dgm:pt>
    <dgm:pt modelId="{56F85CDA-B48B-4FAA-964A-880F6D138CAB}" type="parTrans" cxnId="{0B440136-2534-40A1-A9D8-CF643C14BB3F}">
      <dgm:prSet/>
      <dgm:spPr/>
      <dgm:t>
        <a:bodyPr/>
        <a:lstStyle/>
        <a:p>
          <a:endParaRPr lang="fr-FR"/>
        </a:p>
      </dgm:t>
    </dgm:pt>
    <dgm:pt modelId="{AB30FD4A-75B0-4EE0-AB00-E312CB1B1B76}" type="sibTrans" cxnId="{0B440136-2534-40A1-A9D8-CF643C14BB3F}">
      <dgm:prSet/>
      <dgm:spPr/>
      <dgm:t>
        <a:bodyPr/>
        <a:lstStyle/>
        <a:p>
          <a:endParaRPr lang="fr-FR"/>
        </a:p>
      </dgm:t>
    </dgm:pt>
    <dgm:pt modelId="{D0E2A334-2CD4-4D46-AB6E-7ECDE7B161FC}">
      <dgm:prSet phldrT="[Texte]"/>
      <dgm:spPr/>
      <dgm:t>
        <a:bodyPr/>
        <a:lstStyle/>
        <a:p>
          <a:r>
            <a:rPr lang="fr-FR" sz="1500" dirty="0" smtClean="0"/>
            <a:t>Activité 1</a:t>
          </a:r>
          <a:endParaRPr lang="fr-FR" sz="1500" dirty="0"/>
        </a:p>
      </dgm:t>
    </dgm:pt>
    <dgm:pt modelId="{E6AA6AA6-4113-4EA8-ACA4-8DCFE033D204}" type="parTrans" cxnId="{AB07DB62-044F-4D4A-9F74-2891E1E68D7C}">
      <dgm:prSet/>
      <dgm:spPr/>
      <dgm:t>
        <a:bodyPr/>
        <a:lstStyle/>
        <a:p>
          <a:endParaRPr lang="fr-FR"/>
        </a:p>
      </dgm:t>
    </dgm:pt>
    <dgm:pt modelId="{F97040DE-874D-4606-9A4E-33797EA43AB7}" type="sibTrans" cxnId="{AB07DB62-044F-4D4A-9F74-2891E1E68D7C}">
      <dgm:prSet/>
      <dgm:spPr/>
      <dgm:t>
        <a:bodyPr/>
        <a:lstStyle/>
        <a:p>
          <a:endParaRPr lang="fr-FR"/>
        </a:p>
      </dgm:t>
    </dgm:pt>
    <dgm:pt modelId="{34B35E93-33FD-4A14-9B54-C3C91F93EC9E}">
      <dgm:prSet phldrT="[Texte]"/>
      <dgm:spPr/>
      <dgm:t>
        <a:bodyPr/>
        <a:lstStyle/>
        <a:p>
          <a:r>
            <a:rPr lang="fr-FR" sz="1500" dirty="0" smtClean="0"/>
            <a:t>Acticité 2</a:t>
          </a:r>
          <a:endParaRPr lang="fr-FR" sz="1500" dirty="0"/>
        </a:p>
      </dgm:t>
    </dgm:pt>
    <dgm:pt modelId="{C6C7A6FA-2DD9-41EB-83FE-3A5F475671DD}" type="parTrans" cxnId="{41F3BC35-5071-43CE-AC17-3DF674C4A7DD}">
      <dgm:prSet/>
      <dgm:spPr/>
      <dgm:t>
        <a:bodyPr/>
        <a:lstStyle/>
        <a:p>
          <a:endParaRPr lang="fr-FR"/>
        </a:p>
      </dgm:t>
    </dgm:pt>
    <dgm:pt modelId="{78A17B94-8256-466A-97A4-6FAC05FF4B43}" type="sibTrans" cxnId="{41F3BC35-5071-43CE-AC17-3DF674C4A7DD}">
      <dgm:prSet/>
      <dgm:spPr/>
      <dgm:t>
        <a:bodyPr/>
        <a:lstStyle/>
        <a:p>
          <a:endParaRPr lang="fr-FR"/>
        </a:p>
      </dgm:t>
    </dgm:pt>
    <dgm:pt modelId="{80700938-B29A-4B96-B9BB-D75B8932556B}">
      <dgm:prSet phldrT="[Texte]"/>
      <dgm:spPr/>
      <dgm:t>
        <a:bodyPr/>
        <a:lstStyle/>
        <a:p>
          <a:endParaRPr lang="fr-FR" sz="1500" dirty="0"/>
        </a:p>
      </dgm:t>
    </dgm:pt>
    <dgm:pt modelId="{ECAE946E-0749-47C5-A28D-597D5A549BA7}" type="parTrans" cxnId="{ADB7EC79-358A-4653-AAA1-3678DCEDEA2B}">
      <dgm:prSet/>
      <dgm:spPr/>
      <dgm:t>
        <a:bodyPr/>
        <a:lstStyle/>
        <a:p>
          <a:endParaRPr lang="fr-FR"/>
        </a:p>
      </dgm:t>
    </dgm:pt>
    <dgm:pt modelId="{D63D2308-EA2D-4112-A7CA-4A82059C19FC}" type="sibTrans" cxnId="{ADB7EC79-358A-4653-AAA1-3678DCEDEA2B}">
      <dgm:prSet/>
      <dgm:spPr/>
      <dgm:t>
        <a:bodyPr/>
        <a:lstStyle/>
        <a:p>
          <a:endParaRPr lang="fr-FR"/>
        </a:p>
      </dgm:t>
    </dgm:pt>
    <dgm:pt modelId="{266E3085-BB0D-44C1-8304-25BC1F01CF32}">
      <dgm:prSet/>
      <dgm:spPr/>
      <dgm:t>
        <a:bodyPr/>
        <a:lstStyle/>
        <a:p>
          <a:r>
            <a:rPr lang="fr-FR" sz="1600" dirty="0" smtClean="0"/>
            <a:t>Présentation</a:t>
          </a:r>
          <a:endParaRPr lang="fr-FR" sz="1600" dirty="0"/>
        </a:p>
      </dgm:t>
    </dgm:pt>
    <dgm:pt modelId="{7E72FDEE-451E-4CD1-8D08-F07118CC17D5}" type="parTrans" cxnId="{5F5F0E98-28DD-45EB-BA61-1DE9C0A656B1}">
      <dgm:prSet/>
      <dgm:spPr/>
      <dgm:t>
        <a:bodyPr/>
        <a:lstStyle/>
        <a:p>
          <a:endParaRPr lang="fr-FR"/>
        </a:p>
      </dgm:t>
    </dgm:pt>
    <dgm:pt modelId="{D5678B5B-BBF6-4F58-8D85-069FDE7B7E46}" type="sibTrans" cxnId="{5F5F0E98-28DD-45EB-BA61-1DE9C0A656B1}">
      <dgm:prSet/>
      <dgm:spPr/>
      <dgm:t>
        <a:bodyPr/>
        <a:lstStyle/>
        <a:p>
          <a:endParaRPr lang="fr-FR"/>
        </a:p>
      </dgm:t>
    </dgm:pt>
    <dgm:pt modelId="{63703593-5D4B-44B3-A462-A8DC621010D7}">
      <dgm:prSet/>
      <dgm:spPr/>
      <dgm:t>
        <a:bodyPr/>
        <a:lstStyle/>
        <a:p>
          <a:r>
            <a:rPr lang="fr-FR" sz="1600" smtClean="0"/>
            <a:t>Activité 1</a:t>
          </a:r>
          <a:endParaRPr lang="fr-FR" sz="1600" dirty="0"/>
        </a:p>
      </dgm:t>
    </dgm:pt>
    <dgm:pt modelId="{319E8A91-9788-4EE5-9565-6A6FF37F27BF}" type="parTrans" cxnId="{31E493A1-E8A7-4871-BD33-4227B26487D8}">
      <dgm:prSet/>
      <dgm:spPr/>
      <dgm:t>
        <a:bodyPr/>
        <a:lstStyle/>
        <a:p>
          <a:endParaRPr lang="fr-FR"/>
        </a:p>
      </dgm:t>
    </dgm:pt>
    <dgm:pt modelId="{5F0FD3BE-66E6-4DE1-B55B-EC357979595C}" type="sibTrans" cxnId="{31E493A1-E8A7-4871-BD33-4227B26487D8}">
      <dgm:prSet/>
      <dgm:spPr/>
      <dgm:t>
        <a:bodyPr/>
        <a:lstStyle/>
        <a:p>
          <a:endParaRPr lang="fr-FR"/>
        </a:p>
      </dgm:t>
    </dgm:pt>
    <dgm:pt modelId="{21CB9FC3-D58D-46DA-B870-4C92DFC05F17}">
      <dgm:prSet/>
      <dgm:spPr/>
      <dgm:t>
        <a:bodyPr/>
        <a:lstStyle/>
        <a:p>
          <a:r>
            <a:rPr lang="fr-FR" sz="1600" smtClean="0"/>
            <a:t>Acticité 2</a:t>
          </a:r>
          <a:endParaRPr lang="fr-FR" sz="1600" dirty="0"/>
        </a:p>
      </dgm:t>
    </dgm:pt>
    <dgm:pt modelId="{3DE86E3D-63BC-41DB-AC0C-886C5C78740C}" type="parTrans" cxnId="{B7F7F9F1-F239-4366-94B1-63F18CD86850}">
      <dgm:prSet/>
      <dgm:spPr/>
      <dgm:t>
        <a:bodyPr/>
        <a:lstStyle/>
        <a:p>
          <a:endParaRPr lang="fr-FR"/>
        </a:p>
      </dgm:t>
    </dgm:pt>
    <dgm:pt modelId="{5EBBE43D-7464-4DE7-AFE1-E98152E68043}" type="sibTrans" cxnId="{B7F7F9F1-F239-4366-94B1-63F18CD86850}">
      <dgm:prSet/>
      <dgm:spPr/>
      <dgm:t>
        <a:bodyPr/>
        <a:lstStyle/>
        <a:p>
          <a:endParaRPr lang="fr-FR"/>
        </a:p>
      </dgm:t>
    </dgm:pt>
    <dgm:pt modelId="{3FF79B9F-6DBF-4397-809B-EB693CC96DBA}">
      <dgm:prSet/>
      <dgm:spPr/>
      <dgm:t>
        <a:bodyPr/>
        <a:lstStyle/>
        <a:p>
          <a:endParaRPr lang="fr-FR" sz="1600" dirty="0"/>
        </a:p>
      </dgm:t>
    </dgm:pt>
    <dgm:pt modelId="{21D03556-9822-440D-903E-57D628AE4895}" type="parTrans" cxnId="{2D57021C-7BAB-44DC-931A-FB1CD7C15843}">
      <dgm:prSet/>
      <dgm:spPr/>
      <dgm:t>
        <a:bodyPr/>
        <a:lstStyle/>
        <a:p>
          <a:endParaRPr lang="fr-FR"/>
        </a:p>
      </dgm:t>
    </dgm:pt>
    <dgm:pt modelId="{1FA53F6E-BE1C-4661-9E6C-C40090F81695}" type="sibTrans" cxnId="{2D57021C-7BAB-44DC-931A-FB1CD7C15843}">
      <dgm:prSet/>
      <dgm:spPr/>
      <dgm:t>
        <a:bodyPr/>
        <a:lstStyle/>
        <a:p>
          <a:endParaRPr lang="fr-FR"/>
        </a:p>
      </dgm:t>
    </dgm:pt>
    <dgm:pt modelId="{C30E903F-D03E-49D4-9604-BB27E6AED658}">
      <dgm:prSet/>
      <dgm:spPr/>
      <dgm:t>
        <a:bodyPr/>
        <a:lstStyle/>
        <a:p>
          <a:r>
            <a:rPr lang="fr-FR" sz="1600" dirty="0" smtClean="0"/>
            <a:t>Présentation</a:t>
          </a:r>
          <a:endParaRPr lang="fr-FR" sz="1600" dirty="0"/>
        </a:p>
      </dgm:t>
    </dgm:pt>
    <dgm:pt modelId="{03D1D23C-2070-4F5A-8311-EEE3B97DB163}" type="parTrans" cxnId="{1BD8218D-1B2C-4AB2-B7CB-FE38135C2885}">
      <dgm:prSet/>
      <dgm:spPr/>
      <dgm:t>
        <a:bodyPr/>
        <a:lstStyle/>
        <a:p>
          <a:endParaRPr lang="fr-FR"/>
        </a:p>
      </dgm:t>
    </dgm:pt>
    <dgm:pt modelId="{E0786FE0-86FD-4530-86DD-279113B4DA48}" type="sibTrans" cxnId="{1BD8218D-1B2C-4AB2-B7CB-FE38135C2885}">
      <dgm:prSet/>
      <dgm:spPr/>
      <dgm:t>
        <a:bodyPr/>
        <a:lstStyle/>
        <a:p>
          <a:endParaRPr lang="fr-FR"/>
        </a:p>
      </dgm:t>
    </dgm:pt>
    <dgm:pt modelId="{6C11490E-D624-487D-A493-A7B8E349DAFA}">
      <dgm:prSet/>
      <dgm:spPr/>
      <dgm:t>
        <a:bodyPr/>
        <a:lstStyle/>
        <a:p>
          <a:r>
            <a:rPr lang="fr-FR" sz="1600" smtClean="0"/>
            <a:t>Activité 1</a:t>
          </a:r>
          <a:endParaRPr lang="fr-FR" sz="1600" dirty="0"/>
        </a:p>
      </dgm:t>
    </dgm:pt>
    <dgm:pt modelId="{1A45E486-A576-4504-B4D1-B20468FDB0B1}" type="parTrans" cxnId="{EC25C257-B589-4645-AFA0-509ED33B1A34}">
      <dgm:prSet/>
      <dgm:spPr/>
      <dgm:t>
        <a:bodyPr/>
        <a:lstStyle/>
        <a:p>
          <a:endParaRPr lang="fr-FR"/>
        </a:p>
      </dgm:t>
    </dgm:pt>
    <dgm:pt modelId="{1AC49772-7513-4B34-8BBA-8F1E12EB2841}" type="sibTrans" cxnId="{EC25C257-B589-4645-AFA0-509ED33B1A34}">
      <dgm:prSet/>
      <dgm:spPr/>
      <dgm:t>
        <a:bodyPr/>
        <a:lstStyle/>
        <a:p>
          <a:endParaRPr lang="fr-FR"/>
        </a:p>
      </dgm:t>
    </dgm:pt>
    <dgm:pt modelId="{E63BD9EB-1598-4E51-826F-A20C531E729D}">
      <dgm:prSet/>
      <dgm:spPr/>
      <dgm:t>
        <a:bodyPr/>
        <a:lstStyle/>
        <a:p>
          <a:r>
            <a:rPr lang="fr-FR" sz="1600" smtClean="0"/>
            <a:t>Acticité 2</a:t>
          </a:r>
          <a:endParaRPr lang="fr-FR" sz="1600" dirty="0"/>
        </a:p>
      </dgm:t>
    </dgm:pt>
    <dgm:pt modelId="{0A880698-EDEA-4938-A61F-B20D018D0A64}" type="parTrans" cxnId="{13B69263-9DB4-42E2-AA3C-4D527E561BED}">
      <dgm:prSet/>
      <dgm:spPr/>
      <dgm:t>
        <a:bodyPr/>
        <a:lstStyle/>
        <a:p>
          <a:endParaRPr lang="fr-FR"/>
        </a:p>
      </dgm:t>
    </dgm:pt>
    <dgm:pt modelId="{03C235DF-33B2-45FE-A086-523228068644}" type="sibTrans" cxnId="{13B69263-9DB4-42E2-AA3C-4D527E561BED}">
      <dgm:prSet/>
      <dgm:spPr/>
      <dgm:t>
        <a:bodyPr/>
        <a:lstStyle/>
        <a:p>
          <a:endParaRPr lang="fr-FR"/>
        </a:p>
      </dgm:t>
    </dgm:pt>
    <dgm:pt modelId="{36A5110C-3240-431B-997F-89FBA94DFA45}">
      <dgm:prSet/>
      <dgm:spPr/>
      <dgm:t>
        <a:bodyPr/>
        <a:lstStyle/>
        <a:p>
          <a:endParaRPr lang="fr-FR" sz="1600" dirty="0"/>
        </a:p>
      </dgm:t>
    </dgm:pt>
    <dgm:pt modelId="{6C7BB44F-63D8-4B93-B41A-B0BB24B13D4F}" type="parTrans" cxnId="{296314A5-B849-45C6-AD50-26D40CE229CF}">
      <dgm:prSet/>
      <dgm:spPr/>
      <dgm:t>
        <a:bodyPr/>
        <a:lstStyle/>
        <a:p>
          <a:endParaRPr lang="fr-FR"/>
        </a:p>
      </dgm:t>
    </dgm:pt>
    <dgm:pt modelId="{3588604A-451F-4CE5-BC40-114A6DBD70CF}" type="sibTrans" cxnId="{296314A5-B849-45C6-AD50-26D40CE229CF}">
      <dgm:prSet/>
      <dgm:spPr/>
      <dgm:t>
        <a:bodyPr/>
        <a:lstStyle/>
        <a:p>
          <a:endParaRPr lang="fr-FR"/>
        </a:p>
      </dgm:t>
    </dgm:pt>
    <dgm:pt modelId="{AFCD16B8-2AF6-4EF6-9F14-FD8B1AA93468}" type="pres">
      <dgm:prSet presAssocID="{13CBCFBD-987A-48F7-BA45-8ADA094F415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87B3936-106C-4651-B944-8E5DACC86224}" type="pres">
      <dgm:prSet presAssocID="{570987A8-2CDB-4654-A81D-7B0A21FB42AF}" presName="compositeNode" presStyleCnt="0">
        <dgm:presLayoutVars>
          <dgm:bulletEnabled val="1"/>
        </dgm:presLayoutVars>
      </dgm:prSet>
      <dgm:spPr/>
    </dgm:pt>
    <dgm:pt modelId="{C315C8DA-CB84-42C5-A65B-AE7C33601337}" type="pres">
      <dgm:prSet presAssocID="{570987A8-2CDB-4654-A81D-7B0A21FB42AF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B839D9-14BD-449E-8F61-8F87BB777729}" type="pres">
      <dgm:prSet presAssocID="{570987A8-2CDB-4654-A81D-7B0A21FB42AF}" presName="childNode" presStyleLbl="node1" presStyleIdx="0" presStyleCnt="3" custScaleX="1608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37EC50-C12F-40A5-AA8B-10F085977CB0}" type="pres">
      <dgm:prSet presAssocID="{570987A8-2CDB-4654-A81D-7B0A21FB42A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283823-550C-4CD1-BF22-6A5FA5FD7ED4}" type="pres">
      <dgm:prSet presAssocID="{D50CB519-5D6A-4A87-B304-13E80C99F4B3}" presName="sibTrans" presStyleCnt="0"/>
      <dgm:spPr/>
    </dgm:pt>
    <dgm:pt modelId="{28DD7EE5-7960-4819-9542-F8306EF02D8F}" type="pres">
      <dgm:prSet presAssocID="{D33FD7AA-4CF9-43B6-850F-4F0981668A67}" presName="compositeNode" presStyleCnt="0">
        <dgm:presLayoutVars>
          <dgm:bulletEnabled val="1"/>
        </dgm:presLayoutVars>
      </dgm:prSet>
      <dgm:spPr/>
    </dgm:pt>
    <dgm:pt modelId="{21A01ABE-46A9-450E-B8F6-66F1BABB7252}" type="pres">
      <dgm:prSet presAssocID="{D33FD7AA-4CF9-43B6-850F-4F0981668A67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004505D-38FC-4666-82DB-70DDD63DF773}" type="pres">
      <dgm:prSet presAssocID="{D33FD7AA-4CF9-43B6-850F-4F0981668A67}" presName="childNode" presStyleLbl="node1" presStyleIdx="1" presStyleCnt="3" custScaleX="1517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DBAA5B-F0A8-42DB-ACE2-57E8AA12C544}" type="pres">
      <dgm:prSet presAssocID="{D33FD7AA-4CF9-43B6-850F-4F0981668A67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A43849-D6F3-43FD-8E74-5CBD7AE30F2B}" type="pres">
      <dgm:prSet presAssocID="{5A1194D1-6E40-49F3-94ED-C214D2864A87}" presName="sibTrans" presStyleCnt="0"/>
      <dgm:spPr/>
    </dgm:pt>
    <dgm:pt modelId="{0FB9E6AF-1F07-4014-BEC8-BE9B27E6BF9F}" type="pres">
      <dgm:prSet presAssocID="{BA7852A8-AD14-478E-A6E5-D42A6BC7BB93}" presName="compositeNode" presStyleCnt="0">
        <dgm:presLayoutVars>
          <dgm:bulletEnabled val="1"/>
        </dgm:presLayoutVars>
      </dgm:prSet>
      <dgm:spPr/>
    </dgm:pt>
    <dgm:pt modelId="{F3197B04-5CCC-4773-9DCD-8304F04727C7}" type="pres">
      <dgm:prSet presAssocID="{BA7852A8-AD14-478E-A6E5-D42A6BC7BB93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BF378A-0333-4C6F-9D3D-1784656EA84B}" type="pres">
      <dgm:prSet presAssocID="{BA7852A8-AD14-478E-A6E5-D42A6BC7BB93}" presName="childNode" presStyleLbl="node1" presStyleIdx="2" presStyleCnt="3" custScaleX="1524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C0F0DB-9AA2-49D8-8FF7-D7024B13DD75}" type="pres">
      <dgm:prSet presAssocID="{BA7852A8-AD14-478E-A6E5-D42A6BC7BB9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07DB62-044F-4D4A-9F74-2891E1E68D7C}" srcId="{570987A8-2CDB-4654-A81D-7B0A21FB42AF}" destId="{D0E2A334-2CD4-4D46-AB6E-7ECDE7B161FC}" srcOrd="2" destOrd="0" parTransId="{E6AA6AA6-4113-4EA8-ACA4-8DCFE033D204}" sibTransId="{F97040DE-874D-4606-9A4E-33797EA43AB7}"/>
    <dgm:cxn modelId="{E234B2F1-D2C2-46D0-AE67-3D904DCBE360}" type="presOf" srcId="{570987A8-2CDB-4654-A81D-7B0A21FB42AF}" destId="{A937EC50-C12F-40A5-AA8B-10F085977CB0}" srcOrd="0" destOrd="0" presId="urn:microsoft.com/office/officeart/2005/8/layout/hList2#1"/>
    <dgm:cxn modelId="{13B69263-9DB4-42E2-AA3C-4D527E561BED}" srcId="{BA7852A8-AD14-478E-A6E5-D42A6BC7BB93}" destId="{E63BD9EB-1598-4E51-826F-A20C531E729D}" srcOrd="3" destOrd="0" parTransId="{0A880698-EDEA-4938-A61F-B20D018D0A64}" sibTransId="{03C235DF-33B2-45FE-A086-523228068644}"/>
    <dgm:cxn modelId="{2D57021C-7BAB-44DC-931A-FB1CD7C15843}" srcId="{D33FD7AA-4CF9-43B6-850F-4F0981668A67}" destId="{3FF79B9F-6DBF-4397-809B-EB693CC96DBA}" srcOrd="4" destOrd="0" parTransId="{21D03556-9822-440D-903E-57D628AE4895}" sibTransId="{1FA53F6E-BE1C-4661-9E6C-C40090F81695}"/>
    <dgm:cxn modelId="{4D2359C5-498C-458A-A74C-46054D816761}" srcId="{D33FD7AA-4CF9-43B6-850F-4F0981668A67}" destId="{24E88658-3FD8-405E-895A-97682BF78628}" srcOrd="0" destOrd="0" parTransId="{1CA63144-2765-4C47-A11E-B3A68337ADE8}" sibTransId="{27E93C69-E1C4-4AAE-9261-01A09E689EC9}"/>
    <dgm:cxn modelId="{EC25C257-B589-4645-AFA0-509ED33B1A34}" srcId="{BA7852A8-AD14-478E-A6E5-D42A6BC7BB93}" destId="{6C11490E-D624-487D-A493-A7B8E349DAFA}" srcOrd="2" destOrd="0" parTransId="{1A45E486-A576-4504-B4D1-B20468FDB0B1}" sibTransId="{1AC49772-7513-4B34-8BBA-8F1E12EB2841}"/>
    <dgm:cxn modelId="{68593704-2DE8-4D17-8979-F4C5C1915044}" type="presOf" srcId="{13CBCFBD-987A-48F7-BA45-8ADA094F4158}" destId="{AFCD16B8-2AF6-4EF6-9F14-FD8B1AA93468}" srcOrd="0" destOrd="0" presId="urn:microsoft.com/office/officeart/2005/8/layout/hList2#1"/>
    <dgm:cxn modelId="{10E6BBD9-037D-4A6A-BB83-7CA1CC764DF6}" srcId="{13CBCFBD-987A-48F7-BA45-8ADA094F4158}" destId="{D33FD7AA-4CF9-43B6-850F-4F0981668A67}" srcOrd="1" destOrd="0" parTransId="{1A1220C6-8079-4300-966E-27B6EFB75A97}" sibTransId="{5A1194D1-6E40-49F3-94ED-C214D2864A87}"/>
    <dgm:cxn modelId="{296314A5-B849-45C6-AD50-26D40CE229CF}" srcId="{BA7852A8-AD14-478E-A6E5-D42A6BC7BB93}" destId="{36A5110C-3240-431B-997F-89FBA94DFA45}" srcOrd="4" destOrd="0" parTransId="{6C7BB44F-63D8-4B93-B41A-B0BB24B13D4F}" sibTransId="{3588604A-451F-4CE5-BC40-114A6DBD70CF}"/>
    <dgm:cxn modelId="{B7F7F9F1-F239-4366-94B1-63F18CD86850}" srcId="{D33FD7AA-4CF9-43B6-850F-4F0981668A67}" destId="{21CB9FC3-D58D-46DA-B870-4C92DFC05F17}" srcOrd="3" destOrd="0" parTransId="{3DE86E3D-63BC-41DB-AC0C-886C5C78740C}" sibTransId="{5EBBE43D-7464-4DE7-AFE1-E98152E68043}"/>
    <dgm:cxn modelId="{1BD8218D-1B2C-4AB2-B7CB-FE38135C2885}" srcId="{BA7852A8-AD14-478E-A6E5-D42A6BC7BB93}" destId="{C30E903F-D03E-49D4-9604-BB27E6AED658}" srcOrd="1" destOrd="0" parTransId="{03D1D23C-2070-4F5A-8311-EEE3B97DB163}" sibTransId="{E0786FE0-86FD-4530-86DD-279113B4DA48}"/>
    <dgm:cxn modelId="{00D97599-23AD-4032-BD94-8E7B65A43AC3}" type="presOf" srcId="{36A5110C-3240-431B-997F-89FBA94DFA45}" destId="{D0BF378A-0333-4C6F-9D3D-1784656EA84B}" srcOrd="0" destOrd="4" presId="urn:microsoft.com/office/officeart/2005/8/layout/hList2#1"/>
    <dgm:cxn modelId="{0B440136-2534-40A1-A9D8-CF643C14BB3F}" srcId="{BA7852A8-AD14-478E-A6E5-D42A6BC7BB93}" destId="{20567109-8B5C-490D-93A0-E19AD01E943B}" srcOrd="0" destOrd="0" parTransId="{56F85CDA-B48B-4FAA-964A-880F6D138CAB}" sibTransId="{AB30FD4A-75B0-4EE0-AB00-E312CB1B1B76}"/>
    <dgm:cxn modelId="{5F5F0E98-28DD-45EB-BA61-1DE9C0A656B1}" srcId="{D33FD7AA-4CF9-43B6-850F-4F0981668A67}" destId="{266E3085-BB0D-44C1-8304-25BC1F01CF32}" srcOrd="1" destOrd="0" parTransId="{7E72FDEE-451E-4CD1-8D08-F07118CC17D5}" sibTransId="{D5678B5B-BBF6-4F58-8D85-069FDE7B7E46}"/>
    <dgm:cxn modelId="{252FB8FF-A4E8-4EDF-BE98-59BD21C01487}" type="presOf" srcId="{20567109-8B5C-490D-93A0-E19AD01E943B}" destId="{D0BF378A-0333-4C6F-9D3D-1784656EA84B}" srcOrd="0" destOrd="0" presId="urn:microsoft.com/office/officeart/2005/8/layout/hList2#1"/>
    <dgm:cxn modelId="{BA22999D-E051-4C14-9C22-EE0C3513A9D2}" type="presOf" srcId="{34B35E93-33FD-4A14-9B54-C3C91F93EC9E}" destId="{27B839D9-14BD-449E-8F61-8F87BB777729}" srcOrd="0" destOrd="3" presId="urn:microsoft.com/office/officeart/2005/8/layout/hList2#1"/>
    <dgm:cxn modelId="{B3C0851D-A503-4DEB-A5C0-D3F980078E6F}" type="presOf" srcId="{21CB9FC3-D58D-46DA-B870-4C92DFC05F17}" destId="{D004505D-38FC-4666-82DB-70DDD63DF773}" srcOrd="0" destOrd="3" presId="urn:microsoft.com/office/officeart/2005/8/layout/hList2#1"/>
    <dgm:cxn modelId="{FA4424F6-457A-4285-BD5B-939CB3507641}" srcId="{13CBCFBD-987A-48F7-BA45-8ADA094F4158}" destId="{570987A8-2CDB-4654-A81D-7B0A21FB42AF}" srcOrd="0" destOrd="0" parTransId="{9145E3A9-9239-48A0-AAED-11C379EC5692}" sibTransId="{D50CB519-5D6A-4A87-B304-13E80C99F4B3}"/>
    <dgm:cxn modelId="{2BD2208E-D48F-4887-81DE-0B15FA80C862}" type="presOf" srcId="{96D0AE72-EF4B-43D6-A6FC-881B278E4F62}" destId="{27B839D9-14BD-449E-8F61-8F87BB777729}" srcOrd="0" destOrd="1" presId="urn:microsoft.com/office/officeart/2005/8/layout/hList2#1"/>
    <dgm:cxn modelId="{4F11FF85-ADF1-4B6E-AE9E-FA1D277AA904}" srcId="{13CBCFBD-987A-48F7-BA45-8ADA094F4158}" destId="{BA7852A8-AD14-478E-A6E5-D42A6BC7BB93}" srcOrd="2" destOrd="0" parTransId="{17C9EBD7-EE73-41A5-B4A6-5EAF117D374F}" sibTransId="{9DC201D7-BCFD-4447-B3CB-E34BDC830157}"/>
    <dgm:cxn modelId="{8B89B381-6855-49DC-AEBA-C1C7B60A3D0E}" type="presOf" srcId="{D0E2A334-2CD4-4D46-AB6E-7ECDE7B161FC}" destId="{27B839D9-14BD-449E-8F61-8F87BB777729}" srcOrd="0" destOrd="2" presId="urn:microsoft.com/office/officeart/2005/8/layout/hList2#1"/>
    <dgm:cxn modelId="{E3158D86-6EEC-4BF3-8474-85BD1A097568}" srcId="{570987A8-2CDB-4654-A81D-7B0A21FB42AF}" destId="{8043936E-B737-476C-925D-8C2FE9C7101A}" srcOrd="0" destOrd="0" parTransId="{EF940BBE-9E3B-4F69-8731-0E73F5CFF0CC}" sibTransId="{52D6FC80-7975-4863-B5E0-E533682A2165}"/>
    <dgm:cxn modelId="{C0457239-0277-42CA-B100-A05FC8C74A35}" type="presOf" srcId="{24E88658-3FD8-405E-895A-97682BF78628}" destId="{D004505D-38FC-4666-82DB-70DDD63DF773}" srcOrd="0" destOrd="0" presId="urn:microsoft.com/office/officeart/2005/8/layout/hList2#1"/>
    <dgm:cxn modelId="{C5635781-4372-47C1-9EC2-D7056DD4EC72}" type="presOf" srcId="{C30E903F-D03E-49D4-9604-BB27E6AED658}" destId="{D0BF378A-0333-4C6F-9D3D-1784656EA84B}" srcOrd="0" destOrd="1" presId="urn:microsoft.com/office/officeart/2005/8/layout/hList2#1"/>
    <dgm:cxn modelId="{CFC7CFC6-20B9-4DFB-BBE6-AADDF8830E18}" type="presOf" srcId="{E63BD9EB-1598-4E51-826F-A20C531E729D}" destId="{D0BF378A-0333-4C6F-9D3D-1784656EA84B}" srcOrd="0" destOrd="3" presId="urn:microsoft.com/office/officeart/2005/8/layout/hList2#1"/>
    <dgm:cxn modelId="{DAE191A2-69E5-4522-BC7B-746FC6684495}" type="presOf" srcId="{BA7852A8-AD14-478E-A6E5-D42A6BC7BB93}" destId="{F3C0F0DB-9AA2-49D8-8FF7-D7024B13DD75}" srcOrd="0" destOrd="0" presId="urn:microsoft.com/office/officeart/2005/8/layout/hList2#1"/>
    <dgm:cxn modelId="{ADB7EC79-358A-4653-AAA1-3678DCEDEA2B}" srcId="{570987A8-2CDB-4654-A81D-7B0A21FB42AF}" destId="{80700938-B29A-4B96-B9BB-D75B8932556B}" srcOrd="4" destOrd="0" parTransId="{ECAE946E-0749-47C5-A28D-597D5A549BA7}" sibTransId="{D63D2308-EA2D-4112-A7CA-4A82059C19FC}"/>
    <dgm:cxn modelId="{93C7EAB2-3C46-47B3-8702-DF0E827F9CD1}" type="presOf" srcId="{63703593-5D4B-44B3-A462-A8DC621010D7}" destId="{D004505D-38FC-4666-82DB-70DDD63DF773}" srcOrd="0" destOrd="2" presId="urn:microsoft.com/office/officeart/2005/8/layout/hList2#1"/>
    <dgm:cxn modelId="{50EE487B-5D43-491A-BAF8-98AEBE5D3168}" type="presOf" srcId="{8043936E-B737-476C-925D-8C2FE9C7101A}" destId="{27B839D9-14BD-449E-8F61-8F87BB777729}" srcOrd="0" destOrd="0" presId="urn:microsoft.com/office/officeart/2005/8/layout/hList2#1"/>
    <dgm:cxn modelId="{A1C06C36-3D44-4D92-8C33-2A57223C502E}" srcId="{570987A8-2CDB-4654-A81D-7B0A21FB42AF}" destId="{96D0AE72-EF4B-43D6-A6FC-881B278E4F62}" srcOrd="1" destOrd="0" parTransId="{E8519375-8B67-4A56-86A4-45861E95F1DF}" sibTransId="{D0672835-F6C7-4049-859A-FF142CE9D518}"/>
    <dgm:cxn modelId="{860FA4AA-68CD-4DA2-8E94-982650F0145D}" type="presOf" srcId="{80700938-B29A-4B96-B9BB-D75B8932556B}" destId="{27B839D9-14BD-449E-8F61-8F87BB777729}" srcOrd="0" destOrd="4" presId="urn:microsoft.com/office/officeart/2005/8/layout/hList2#1"/>
    <dgm:cxn modelId="{8BCAE35A-42EF-4DF4-976F-2DC7BE5E16A2}" type="presOf" srcId="{266E3085-BB0D-44C1-8304-25BC1F01CF32}" destId="{D004505D-38FC-4666-82DB-70DDD63DF773}" srcOrd="0" destOrd="1" presId="urn:microsoft.com/office/officeart/2005/8/layout/hList2#1"/>
    <dgm:cxn modelId="{6A5A3D24-7C45-4BF8-8914-28E24F77A2E5}" type="presOf" srcId="{3FF79B9F-6DBF-4397-809B-EB693CC96DBA}" destId="{D004505D-38FC-4666-82DB-70DDD63DF773}" srcOrd="0" destOrd="4" presId="urn:microsoft.com/office/officeart/2005/8/layout/hList2#1"/>
    <dgm:cxn modelId="{36A17FD8-9F8C-4B3A-8172-4145D4C11432}" type="presOf" srcId="{6C11490E-D624-487D-A493-A7B8E349DAFA}" destId="{D0BF378A-0333-4C6F-9D3D-1784656EA84B}" srcOrd="0" destOrd="2" presId="urn:microsoft.com/office/officeart/2005/8/layout/hList2#1"/>
    <dgm:cxn modelId="{A399312D-417B-473D-9770-44297D8EC9C4}" type="presOf" srcId="{D33FD7AA-4CF9-43B6-850F-4F0981668A67}" destId="{A6DBAA5B-F0A8-42DB-ACE2-57E8AA12C544}" srcOrd="0" destOrd="0" presId="urn:microsoft.com/office/officeart/2005/8/layout/hList2#1"/>
    <dgm:cxn modelId="{31E493A1-E8A7-4871-BD33-4227B26487D8}" srcId="{D33FD7AA-4CF9-43B6-850F-4F0981668A67}" destId="{63703593-5D4B-44B3-A462-A8DC621010D7}" srcOrd="2" destOrd="0" parTransId="{319E8A91-9788-4EE5-9565-6A6FF37F27BF}" sibTransId="{5F0FD3BE-66E6-4DE1-B55B-EC357979595C}"/>
    <dgm:cxn modelId="{41F3BC35-5071-43CE-AC17-3DF674C4A7DD}" srcId="{570987A8-2CDB-4654-A81D-7B0A21FB42AF}" destId="{34B35E93-33FD-4A14-9B54-C3C91F93EC9E}" srcOrd="3" destOrd="0" parTransId="{C6C7A6FA-2DD9-41EB-83FE-3A5F475671DD}" sibTransId="{78A17B94-8256-466A-97A4-6FAC05FF4B43}"/>
    <dgm:cxn modelId="{50723FA5-8797-42D7-8891-03F75259C69B}" type="presParOf" srcId="{AFCD16B8-2AF6-4EF6-9F14-FD8B1AA93468}" destId="{787B3936-106C-4651-B944-8E5DACC86224}" srcOrd="0" destOrd="0" presId="urn:microsoft.com/office/officeart/2005/8/layout/hList2#1"/>
    <dgm:cxn modelId="{64FBFBF1-EC0F-4E95-8300-8B14C6414A87}" type="presParOf" srcId="{787B3936-106C-4651-B944-8E5DACC86224}" destId="{C315C8DA-CB84-42C5-A65B-AE7C33601337}" srcOrd="0" destOrd="0" presId="urn:microsoft.com/office/officeart/2005/8/layout/hList2#1"/>
    <dgm:cxn modelId="{671EA152-8875-46AB-8CD3-B98FE9FBA5F6}" type="presParOf" srcId="{787B3936-106C-4651-B944-8E5DACC86224}" destId="{27B839D9-14BD-449E-8F61-8F87BB777729}" srcOrd="1" destOrd="0" presId="urn:microsoft.com/office/officeart/2005/8/layout/hList2#1"/>
    <dgm:cxn modelId="{FBB7A989-24E4-4CEC-B49E-C06F38BCBD4F}" type="presParOf" srcId="{787B3936-106C-4651-B944-8E5DACC86224}" destId="{A937EC50-C12F-40A5-AA8B-10F085977CB0}" srcOrd="2" destOrd="0" presId="urn:microsoft.com/office/officeart/2005/8/layout/hList2#1"/>
    <dgm:cxn modelId="{B869988E-5CC3-4BA4-93BA-9BD506150933}" type="presParOf" srcId="{AFCD16B8-2AF6-4EF6-9F14-FD8B1AA93468}" destId="{EA283823-550C-4CD1-BF22-6A5FA5FD7ED4}" srcOrd="1" destOrd="0" presId="urn:microsoft.com/office/officeart/2005/8/layout/hList2#1"/>
    <dgm:cxn modelId="{A6909FF0-DD3A-4579-91E2-54779E4808F0}" type="presParOf" srcId="{AFCD16B8-2AF6-4EF6-9F14-FD8B1AA93468}" destId="{28DD7EE5-7960-4819-9542-F8306EF02D8F}" srcOrd="2" destOrd="0" presId="urn:microsoft.com/office/officeart/2005/8/layout/hList2#1"/>
    <dgm:cxn modelId="{95CB84FF-B7C7-413D-8795-DD49AA6676F3}" type="presParOf" srcId="{28DD7EE5-7960-4819-9542-F8306EF02D8F}" destId="{21A01ABE-46A9-450E-B8F6-66F1BABB7252}" srcOrd="0" destOrd="0" presId="urn:microsoft.com/office/officeart/2005/8/layout/hList2#1"/>
    <dgm:cxn modelId="{5BDF7CEA-5F43-4240-AE9B-8D02AC4506AF}" type="presParOf" srcId="{28DD7EE5-7960-4819-9542-F8306EF02D8F}" destId="{D004505D-38FC-4666-82DB-70DDD63DF773}" srcOrd="1" destOrd="0" presId="urn:microsoft.com/office/officeart/2005/8/layout/hList2#1"/>
    <dgm:cxn modelId="{B8664825-5E3F-470B-A09F-C4F0F7748DA2}" type="presParOf" srcId="{28DD7EE5-7960-4819-9542-F8306EF02D8F}" destId="{A6DBAA5B-F0A8-42DB-ACE2-57E8AA12C544}" srcOrd="2" destOrd="0" presId="urn:microsoft.com/office/officeart/2005/8/layout/hList2#1"/>
    <dgm:cxn modelId="{96E7FA8A-D7D6-4847-AF6F-D0DAA3CF5D02}" type="presParOf" srcId="{AFCD16B8-2AF6-4EF6-9F14-FD8B1AA93468}" destId="{91A43849-D6F3-43FD-8E74-5CBD7AE30F2B}" srcOrd="3" destOrd="0" presId="urn:microsoft.com/office/officeart/2005/8/layout/hList2#1"/>
    <dgm:cxn modelId="{6FB9C246-FCF4-4D05-9032-9EB44B7EF76E}" type="presParOf" srcId="{AFCD16B8-2AF6-4EF6-9F14-FD8B1AA93468}" destId="{0FB9E6AF-1F07-4014-BEC8-BE9B27E6BF9F}" srcOrd="4" destOrd="0" presId="urn:microsoft.com/office/officeart/2005/8/layout/hList2#1"/>
    <dgm:cxn modelId="{D7E7D5CB-BFEE-456F-BFF6-8EA61F033EEF}" type="presParOf" srcId="{0FB9E6AF-1F07-4014-BEC8-BE9B27E6BF9F}" destId="{F3197B04-5CCC-4773-9DCD-8304F04727C7}" srcOrd="0" destOrd="0" presId="urn:microsoft.com/office/officeart/2005/8/layout/hList2#1"/>
    <dgm:cxn modelId="{E2BCCC81-6CF5-4C16-840A-E08C41DA5E85}" type="presParOf" srcId="{0FB9E6AF-1F07-4014-BEC8-BE9B27E6BF9F}" destId="{D0BF378A-0333-4C6F-9D3D-1784656EA84B}" srcOrd="1" destOrd="0" presId="urn:microsoft.com/office/officeart/2005/8/layout/hList2#1"/>
    <dgm:cxn modelId="{F6521432-F1AA-463E-837B-C099C6E6A9CC}" type="presParOf" srcId="{0FB9E6AF-1F07-4014-BEC8-BE9B27E6BF9F}" destId="{F3C0F0DB-9AA2-49D8-8FF7-D7024B13DD7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0D5B9-1C74-4FA4-AB83-7F34CCABD93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413B458-D804-45A1-9160-1C1B3834664F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Interactions avec les partenaires</a:t>
          </a:r>
          <a:endParaRPr lang="fr-FR" dirty="0">
            <a:solidFill>
              <a:srgbClr val="FFFF00"/>
            </a:solidFill>
          </a:endParaRPr>
        </a:p>
      </dgm:t>
    </dgm:pt>
    <dgm:pt modelId="{28BA468F-BCAB-4F0E-82B0-DEA4B5D2B36D}" type="parTrans" cxnId="{1C92A99A-3C63-4575-8282-084CF1B75420}">
      <dgm:prSet/>
      <dgm:spPr/>
      <dgm:t>
        <a:bodyPr/>
        <a:lstStyle/>
        <a:p>
          <a:endParaRPr lang="fr-FR"/>
        </a:p>
      </dgm:t>
    </dgm:pt>
    <dgm:pt modelId="{DC7EB0B7-86F2-4BD3-BD33-966607F658C7}" type="sibTrans" cxnId="{1C92A99A-3C63-4575-8282-084CF1B75420}">
      <dgm:prSet/>
      <dgm:spPr/>
      <dgm:t>
        <a:bodyPr/>
        <a:lstStyle/>
        <a:p>
          <a:endParaRPr lang="fr-FR"/>
        </a:p>
      </dgm:t>
    </dgm:pt>
    <dgm:pt modelId="{609B81F0-FE65-45EA-969B-96E61B58D734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Travail collaboratif</a:t>
          </a:r>
          <a:endParaRPr lang="fr-FR" dirty="0">
            <a:solidFill>
              <a:srgbClr val="FFFF00"/>
            </a:solidFill>
          </a:endParaRPr>
        </a:p>
      </dgm:t>
    </dgm:pt>
    <dgm:pt modelId="{8CEF043B-F021-4FCE-A3C0-76A96A501E4E}" type="parTrans" cxnId="{4848DBE9-4808-454A-98ED-B32729ABD426}">
      <dgm:prSet/>
      <dgm:spPr/>
      <dgm:t>
        <a:bodyPr/>
        <a:lstStyle/>
        <a:p>
          <a:endParaRPr lang="fr-FR"/>
        </a:p>
      </dgm:t>
    </dgm:pt>
    <dgm:pt modelId="{685190F8-01E0-4FD5-9A4E-E83BDFE0D1DC}" type="sibTrans" cxnId="{4848DBE9-4808-454A-98ED-B32729ABD426}">
      <dgm:prSet/>
      <dgm:spPr/>
      <dgm:t>
        <a:bodyPr/>
        <a:lstStyle/>
        <a:p>
          <a:endParaRPr lang="fr-FR"/>
        </a:p>
      </dgm:t>
    </dgm:pt>
    <dgm:pt modelId="{1B7441BF-A5A5-47CA-AD6F-386BE685F61D}">
      <dgm:prSet phldrT="[Texte]"/>
      <dgm:spPr>
        <a:solidFill>
          <a:srgbClr val="FF0066"/>
        </a:solidFill>
      </dgm:spPr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Création de besoin chez l’élève</a:t>
          </a:r>
          <a:endParaRPr lang="fr-FR" dirty="0">
            <a:solidFill>
              <a:srgbClr val="FFFF00"/>
            </a:solidFill>
          </a:endParaRPr>
        </a:p>
      </dgm:t>
    </dgm:pt>
    <dgm:pt modelId="{06B995D4-75BE-4EAB-A6CA-FF0AA40838DA}" type="parTrans" cxnId="{79CFD46A-9A84-465B-B3D4-D9A13B95DC32}">
      <dgm:prSet/>
      <dgm:spPr/>
      <dgm:t>
        <a:bodyPr/>
        <a:lstStyle/>
        <a:p>
          <a:endParaRPr lang="fr-FR"/>
        </a:p>
      </dgm:t>
    </dgm:pt>
    <dgm:pt modelId="{45A6AC1F-E387-4D8D-8938-FD512DFE1FF6}" type="sibTrans" cxnId="{79CFD46A-9A84-465B-B3D4-D9A13B95DC32}">
      <dgm:prSet/>
      <dgm:spPr/>
      <dgm:t>
        <a:bodyPr/>
        <a:lstStyle/>
        <a:p>
          <a:endParaRPr lang="fr-FR"/>
        </a:p>
      </dgm:t>
    </dgm:pt>
    <dgm:pt modelId="{C10F1ADB-2A02-47B6-89A4-66141BA5BECD}" type="pres">
      <dgm:prSet presAssocID="{34A0D5B9-1C74-4FA4-AB83-7F34CCABD93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7037D5-C4BF-41F8-A489-E9029B7FBC83}" type="pres">
      <dgm:prSet presAssocID="{8413B458-D804-45A1-9160-1C1B3834664F}" presName="gear1" presStyleLbl="node1" presStyleIdx="0" presStyleCnt="3" custAng="20784765" custScaleX="118211" custScaleY="112600" custLinFactNeighborX="9430" custLinFactNeighborY="442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0AD005-EE31-43F6-A303-BC7E1D8FA326}" type="pres">
      <dgm:prSet presAssocID="{8413B458-D804-45A1-9160-1C1B3834664F}" presName="gear1srcNode" presStyleLbl="node1" presStyleIdx="0" presStyleCnt="3"/>
      <dgm:spPr/>
      <dgm:t>
        <a:bodyPr/>
        <a:lstStyle/>
        <a:p>
          <a:endParaRPr lang="fr-FR"/>
        </a:p>
      </dgm:t>
    </dgm:pt>
    <dgm:pt modelId="{5CC0C4D2-D30E-4D1C-AC4E-3819098940EE}" type="pres">
      <dgm:prSet presAssocID="{8413B458-D804-45A1-9160-1C1B3834664F}" presName="gear1dstNode" presStyleLbl="node1" presStyleIdx="0" presStyleCnt="3"/>
      <dgm:spPr/>
      <dgm:t>
        <a:bodyPr/>
        <a:lstStyle/>
        <a:p>
          <a:endParaRPr lang="fr-FR"/>
        </a:p>
      </dgm:t>
    </dgm:pt>
    <dgm:pt modelId="{6BB472AA-ACC3-49A1-9E42-67E307648B64}" type="pres">
      <dgm:prSet presAssocID="{609B81F0-FE65-45EA-969B-96E61B58D734}" presName="gear2" presStyleLbl="node1" presStyleIdx="1" presStyleCnt="3" custAng="20625627" custScaleX="123118" custScaleY="127269" custLinFactNeighborX="-10810" custLinFactNeighborY="2657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E78651-91A4-4F79-8D4B-6B86F96E92B0}" type="pres">
      <dgm:prSet presAssocID="{609B81F0-FE65-45EA-969B-96E61B58D734}" presName="gear2srcNode" presStyleLbl="node1" presStyleIdx="1" presStyleCnt="3"/>
      <dgm:spPr/>
      <dgm:t>
        <a:bodyPr/>
        <a:lstStyle/>
        <a:p>
          <a:endParaRPr lang="fr-FR"/>
        </a:p>
      </dgm:t>
    </dgm:pt>
    <dgm:pt modelId="{E46CB8CA-FA62-40ED-ACD5-B4CF2BF199C6}" type="pres">
      <dgm:prSet presAssocID="{609B81F0-FE65-45EA-969B-96E61B58D734}" presName="gear2dstNode" presStyleLbl="node1" presStyleIdx="1" presStyleCnt="3"/>
      <dgm:spPr/>
      <dgm:t>
        <a:bodyPr/>
        <a:lstStyle/>
        <a:p>
          <a:endParaRPr lang="fr-FR"/>
        </a:p>
      </dgm:t>
    </dgm:pt>
    <dgm:pt modelId="{FCE5F7AD-09A0-4858-AFE9-5708E8E95EF7}" type="pres">
      <dgm:prSet presAssocID="{1B7441BF-A5A5-47CA-AD6F-386BE685F61D}" presName="gear3" presStyleLbl="node1" presStyleIdx="2" presStyleCnt="3" custScaleX="133721" custScaleY="141745"/>
      <dgm:spPr/>
      <dgm:t>
        <a:bodyPr/>
        <a:lstStyle/>
        <a:p>
          <a:endParaRPr lang="fr-FR"/>
        </a:p>
      </dgm:t>
    </dgm:pt>
    <dgm:pt modelId="{53BD3153-8B08-4468-B36C-02077B80E1A1}" type="pres">
      <dgm:prSet presAssocID="{1B7441BF-A5A5-47CA-AD6F-386BE685F61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EE0A8C-ED7F-4D4A-9B01-560CEAC7D680}" type="pres">
      <dgm:prSet presAssocID="{1B7441BF-A5A5-47CA-AD6F-386BE685F61D}" presName="gear3srcNode" presStyleLbl="node1" presStyleIdx="2" presStyleCnt="3"/>
      <dgm:spPr/>
      <dgm:t>
        <a:bodyPr/>
        <a:lstStyle/>
        <a:p>
          <a:endParaRPr lang="fr-FR"/>
        </a:p>
      </dgm:t>
    </dgm:pt>
    <dgm:pt modelId="{85D231EE-21A2-47AD-A6C6-1A4AA9E0267A}" type="pres">
      <dgm:prSet presAssocID="{1B7441BF-A5A5-47CA-AD6F-386BE685F61D}" presName="gear3dstNode" presStyleLbl="node1" presStyleIdx="2" presStyleCnt="3"/>
      <dgm:spPr/>
      <dgm:t>
        <a:bodyPr/>
        <a:lstStyle/>
        <a:p>
          <a:endParaRPr lang="fr-FR"/>
        </a:p>
      </dgm:t>
    </dgm:pt>
    <dgm:pt modelId="{42B3DFC6-71C8-4FE4-8CAD-AC5FC1F37565}" type="pres">
      <dgm:prSet presAssocID="{DC7EB0B7-86F2-4BD3-BD33-966607F658C7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8D4769D8-47AB-4C16-B65F-3C1051B6FDB4}" type="pres">
      <dgm:prSet presAssocID="{685190F8-01E0-4FD5-9A4E-E83BDFE0D1DC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E5E84900-FFF4-497B-8213-A1203561A372}" type="pres">
      <dgm:prSet presAssocID="{45A6AC1F-E387-4D8D-8938-FD512DFE1FF6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79CFD46A-9A84-465B-B3D4-D9A13B95DC32}" srcId="{34A0D5B9-1C74-4FA4-AB83-7F34CCABD939}" destId="{1B7441BF-A5A5-47CA-AD6F-386BE685F61D}" srcOrd="2" destOrd="0" parTransId="{06B995D4-75BE-4EAB-A6CA-FF0AA40838DA}" sibTransId="{45A6AC1F-E387-4D8D-8938-FD512DFE1FF6}"/>
    <dgm:cxn modelId="{4512BE9E-79AD-4B8A-B7B5-2C31FA763443}" type="presOf" srcId="{1B7441BF-A5A5-47CA-AD6F-386BE685F61D}" destId="{53BD3153-8B08-4468-B36C-02077B80E1A1}" srcOrd="1" destOrd="0" presId="urn:microsoft.com/office/officeart/2005/8/layout/gear1"/>
    <dgm:cxn modelId="{1C92A99A-3C63-4575-8282-084CF1B75420}" srcId="{34A0D5B9-1C74-4FA4-AB83-7F34CCABD939}" destId="{8413B458-D804-45A1-9160-1C1B3834664F}" srcOrd="0" destOrd="0" parTransId="{28BA468F-BCAB-4F0E-82B0-DEA4B5D2B36D}" sibTransId="{DC7EB0B7-86F2-4BD3-BD33-966607F658C7}"/>
    <dgm:cxn modelId="{3D8AACBD-0BAF-4A2C-8BA3-AF35DC0BD0A7}" type="presOf" srcId="{1B7441BF-A5A5-47CA-AD6F-386BE685F61D}" destId="{85D231EE-21A2-47AD-A6C6-1A4AA9E0267A}" srcOrd="3" destOrd="0" presId="urn:microsoft.com/office/officeart/2005/8/layout/gear1"/>
    <dgm:cxn modelId="{CC1CB750-7355-446C-B9AB-54F6A1725032}" type="presOf" srcId="{609B81F0-FE65-45EA-969B-96E61B58D734}" destId="{E46CB8CA-FA62-40ED-ACD5-B4CF2BF199C6}" srcOrd="2" destOrd="0" presId="urn:microsoft.com/office/officeart/2005/8/layout/gear1"/>
    <dgm:cxn modelId="{566A45D1-BD9B-494A-840B-CF61604461B6}" type="presOf" srcId="{609B81F0-FE65-45EA-969B-96E61B58D734}" destId="{6BB472AA-ACC3-49A1-9E42-67E307648B64}" srcOrd="0" destOrd="0" presId="urn:microsoft.com/office/officeart/2005/8/layout/gear1"/>
    <dgm:cxn modelId="{E92E292C-BB5C-4C00-AFD9-38028CCF597C}" type="presOf" srcId="{34A0D5B9-1C74-4FA4-AB83-7F34CCABD939}" destId="{C10F1ADB-2A02-47B6-89A4-66141BA5BECD}" srcOrd="0" destOrd="0" presId="urn:microsoft.com/office/officeart/2005/8/layout/gear1"/>
    <dgm:cxn modelId="{304D59D4-CC1D-4A31-B157-EA62792203FE}" type="presOf" srcId="{DC7EB0B7-86F2-4BD3-BD33-966607F658C7}" destId="{42B3DFC6-71C8-4FE4-8CAD-AC5FC1F37565}" srcOrd="0" destOrd="0" presId="urn:microsoft.com/office/officeart/2005/8/layout/gear1"/>
    <dgm:cxn modelId="{CEBB92FF-4226-42CE-92A7-B8AB2ABB6E2E}" type="presOf" srcId="{1B7441BF-A5A5-47CA-AD6F-386BE685F61D}" destId="{60EE0A8C-ED7F-4D4A-9B01-560CEAC7D680}" srcOrd="2" destOrd="0" presId="urn:microsoft.com/office/officeart/2005/8/layout/gear1"/>
    <dgm:cxn modelId="{49A90F29-9B53-4EB5-8250-DA14A3028E71}" type="presOf" srcId="{8413B458-D804-45A1-9160-1C1B3834664F}" destId="{F50AD005-EE31-43F6-A303-BC7E1D8FA326}" srcOrd="1" destOrd="0" presId="urn:microsoft.com/office/officeart/2005/8/layout/gear1"/>
    <dgm:cxn modelId="{FEF60CAC-B65E-4D55-979B-FE21CE3F27C5}" type="presOf" srcId="{1B7441BF-A5A5-47CA-AD6F-386BE685F61D}" destId="{FCE5F7AD-09A0-4858-AFE9-5708E8E95EF7}" srcOrd="0" destOrd="0" presId="urn:microsoft.com/office/officeart/2005/8/layout/gear1"/>
    <dgm:cxn modelId="{B609C76F-7B9B-46B7-9226-B20D0E9106AA}" type="presOf" srcId="{609B81F0-FE65-45EA-969B-96E61B58D734}" destId="{5EE78651-91A4-4F79-8D4B-6B86F96E92B0}" srcOrd="1" destOrd="0" presId="urn:microsoft.com/office/officeart/2005/8/layout/gear1"/>
    <dgm:cxn modelId="{5BFAF8EB-6F06-4280-8BBF-22B1A5F60841}" type="presOf" srcId="{8413B458-D804-45A1-9160-1C1B3834664F}" destId="{5CC0C4D2-D30E-4D1C-AC4E-3819098940EE}" srcOrd="2" destOrd="0" presId="urn:microsoft.com/office/officeart/2005/8/layout/gear1"/>
    <dgm:cxn modelId="{D7299E43-3C30-4128-8671-622BBC32964F}" type="presOf" srcId="{45A6AC1F-E387-4D8D-8938-FD512DFE1FF6}" destId="{E5E84900-FFF4-497B-8213-A1203561A372}" srcOrd="0" destOrd="0" presId="urn:microsoft.com/office/officeart/2005/8/layout/gear1"/>
    <dgm:cxn modelId="{F16FC8D6-DD0A-4055-9EAA-725B9E010072}" type="presOf" srcId="{8413B458-D804-45A1-9160-1C1B3834664F}" destId="{4B7037D5-C4BF-41F8-A489-E9029B7FBC83}" srcOrd="0" destOrd="0" presId="urn:microsoft.com/office/officeart/2005/8/layout/gear1"/>
    <dgm:cxn modelId="{4848DBE9-4808-454A-98ED-B32729ABD426}" srcId="{34A0D5B9-1C74-4FA4-AB83-7F34CCABD939}" destId="{609B81F0-FE65-45EA-969B-96E61B58D734}" srcOrd="1" destOrd="0" parTransId="{8CEF043B-F021-4FCE-A3C0-76A96A501E4E}" sibTransId="{685190F8-01E0-4FD5-9A4E-E83BDFE0D1DC}"/>
    <dgm:cxn modelId="{5F988604-78EA-4C80-9ED6-6B7FB0A39C19}" type="presOf" srcId="{685190F8-01E0-4FD5-9A4E-E83BDFE0D1DC}" destId="{8D4769D8-47AB-4C16-B65F-3C1051B6FDB4}" srcOrd="0" destOrd="0" presId="urn:microsoft.com/office/officeart/2005/8/layout/gear1"/>
    <dgm:cxn modelId="{EC9C5FC3-39D9-4B64-A74E-FFDF2FC29823}" type="presParOf" srcId="{C10F1ADB-2A02-47B6-89A4-66141BA5BECD}" destId="{4B7037D5-C4BF-41F8-A489-E9029B7FBC83}" srcOrd="0" destOrd="0" presId="urn:microsoft.com/office/officeart/2005/8/layout/gear1"/>
    <dgm:cxn modelId="{41F537AF-2CC4-4A18-9746-998977D608A4}" type="presParOf" srcId="{C10F1ADB-2A02-47B6-89A4-66141BA5BECD}" destId="{F50AD005-EE31-43F6-A303-BC7E1D8FA326}" srcOrd="1" destOrd="0" presId="urn:microsoft.com/office/officeart/2005/8/layout/gear1"/>
    <dgm:cxn modelId="{8DE3285C-06F0-49EC-8869-A1114C93B8A2}" type="presParOf" srcId="{C10F1ADB-2A02-47B6-89A4-66141BA5BECD}" destId="{5CC0C4D2-D30E-4D1C-AC4E-3819098940EE}" srcOrd="2" destOrd="0" presId="urn:microsoft.com/office/officeart/2005/8/layout/gear1"/>
    <dgm:cxn modelId="{695E9631-7ED4-4EDE-86E3-A15800B93CFE}" type="presParOf" srcId="{C10F1ADB-2A02-47B6-89A4-66141BA5BECD}" destId="{6BB472AA-ACC3-49A1-9E42-67E307648B64}" srcOrd="3" destOrd="0" presId="urn:microsoft.com/office/officeart/2005/8/layout/gear1"/>
    <dgm:cxn modelId="{495C4517-458B-468B-B3DB-F108D10A2091}" type="presParOf" srcId="{C10F1ADB-2A02-47B6-89A4-66141BA5BECD}" destId="{5EE78651-91A4-4F79-8D4B-6B86F96E92B0}" srcOrd="4" destOrd="0" presId="urn:microsoft.com/office/officeart/2005/8/layout/gear1"/>
    <dgm:cxn modelId="{148708B2-EC95-4473-B670-70248647B23E}" type="presParOf" srcId="{C10F1ADB-2A02-47B6-89A4-66141BA5BECD}" destId="{E46CB8CA-FA62-40ED-ACD5-B4CF2BF199C6}" srcOrd="5" destOrd="0" presId="urn:microsoft.com/office/officeart/2005/8/layout/gear1"/>
    <dgm:cxn modelId="{5B6FE219-F793-4475-AB8E-9065FF7726C5}" type="presParOf" srcId="{C10F1ADB-2A02-47B6-89A4-66141BA5BECD}" destId="{FCE5F7AD-09A0-4858-AFE9-5708E8E95EF7}" srcOrd="6" destOrd="0" presId="urn:microsoft.com/office/officeart/2005/8/layout/gear1"/>
    <dgm:cxn modelId="{85517194-B52E-42A1-8443-AAD9AA984FFB}" type="presParOf" srcId="{C10F1ADB-2A02-47B6-89A4-66141BA5BECD}" destId="{53BD3153-8B08-4468-B36C-02077B80E1A1}" srcOrd="7" destOrd="0" presId="urn:microsoft.com/office/officeart/2005/8/layout/gear1"/>
    <dgm:cxn modelId="{64785608-39E3-413A-9CAA-DD65E4A19587}" type="presParOf" srcId="{C10F1ADB-2A02-47B6-89A4-66141BA5BECD}" destId="{60EE0A8C-ED7F-4D4A-9B01-560CEAC7D680}" srcOrd="8" destOrd="0" presId="urn:microsoft.com/office/officeart/2005/8/layout/gear1"/>
    <dgm:cxn modelId="{7F348012-A2BA-4269-B592-C28593BBD91F}" type="presParOf" srcId="{C10F1ADB-2A02-47B6-89A4-66141BA5BECD}" destId="{85D231EE-21A2-47AD-A6C6-1A4AA9E0267A}" srcOrd="9" destOrd="0" presId="urn:microsoft.com/office/officeart/2005/8/layout/gear1"/>
    <dgm:cxn modelId="{BD59B1EA-F1C5-423A-8F11-8593D9FD850E}" type="presParOf" srcId="{C10F1ADB-2A02-47B6-89A4-66141BA5BECD}" destId="{42B3DFC6-71C8-4FE4-8CAD-AC5FC1F37565}" srcOrd="10" destOrd="0" presId="urn:microsoft.com/office/officeart/2005/8/layout/gear1"/>
    <dgm:cxn modelId="{F6E31773-D639-44F9-A6E9-68ED865AD836}" type="presParOf" srcId="{C10F1ADB-2A02-47B6-89A4-66141BA5BECD}" destId="{8D4769D8-47AB-4C16-B65F-3C1051B6FDB4}" srcOrd="11" destOrd="0" presId="urn:microsoft.com/office/officeart/2005/8/layout/gear1"/>
    <dgm:cxn modelId="{2D93CE82-8BE4-4B73-9535-FB32821EC5BF}" type="presParOf" srcId="{C10F1ADB-2A02-47B6-89A4-66141BA5BECD}" destId="{E5E84900-FFF4-497B-8213-A1203561A37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7EC50-C12F-40A5-AA8B-10F085977CB0}">
      <dsp:nvSpPr>
        <dsp:cNvPr id="0" name=""/>
        <dsp:cNvSpPr/>
      </dsp:nvSpPr>
      <dsp:spPr>
        <a:xfrm rot="16200000">
          <a:off x="-1403434" y="2461501"/>
          <a:ext cx="3775443" cy="258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903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-1403434" y="2461501"/>
        <a:ext cx="3775443" cy="258409"/>
      </dsp:txXfrm>
    </dsp:sp>
    <dsp:sp modelId="{27B839D9-14BD-449E-8F61-8F87BB777729}">
      <dsp:nvSpPr>
        <dsp:cNvPr id="0" name=""/>
        <dsp:cNvSpPr/>
      </dsp:nvSpPr>
      <dsp:spPr>
        <a:xfrm>
          <a:off x="222030" y="702984"/>
          <a:ext cx="2070079" cy="3775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2790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solidFill>
                <a:srgbClr val="FF0066"/>
              </a:solidFill>
            </a:rPr>
            <a:t>Ecole française</a:t>
          </a:r>
          <a:endParaRPr lang="fr-FR" sz="2400" b="1" kern="1200" dirty="0">
            <a:solidFill>
              <a:srgbClr val="FF006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Présentation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Activité 1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Acticité 2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222030" y="702984"/>
        <a:ext cx="2070079" cy="3775443"/>
      </dsp:txXfrm>
    </dsp:sp>
    <dsp:sp modelId="{C315C8DA-CB84-42C5-A65B-AE7C33601337}">
      <dsp:nvSpPr>
        <dsp:cNvPr id="0" name=""/>
        <dsp:cNvSpPr/>
      </dsp:nvSpPr>
      <dsp:spPr>
        <a:xfrm>
          <a:off x="355082" y="361883"/>
          <a:ext cx="516819" cy="5168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BAA5B-F0A8-42DB-ACE2-57E8AA12C544}">
      <dsp:nvSpPr>
        <dsp:cNvPr id="0" name=""/>
        <dsp:cNvSpPr/>
      </dsp:nvSpPr>
      <dsp:spPr>
        <a:xfrm rot="16200000">
          <a:off x="933497" y="2461501"/>
          <a:ext cx="3775443" cy="258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903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933497" y="2461501"/>
        <a:ext cx="3775443" cy="258409"/>
      </dsp:txXfrm>
    </dsp:sp>
    <dsp:sp modelId="{D004505D-38FC-4666-82DB-70DDD63DF773}">
      <dsp:nvSpPr>
        <dsp:cNvPr id="0" name=""/>
        <dsp:cNvSpPr/>
      </dsp:nvSpPr>
      <dsp:spPr>
        <a:xfrm>
          <a:off x="2617436" y="702984"/>
          <a:ext cx="1953128" cy="3775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2790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solidFill>
                <a:srgbClr val="FFFF00"/>
              </a:solidFill>
            </a:rPr>
            <a:t>Ecole Allemande</a:t>
          </a:r>
          <a:endParaRPr lang="fr-FR" sz="24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Présentation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Activité 1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Acticité 2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>
        <a:off x="2617436" y="702984"/>
        <a:ext cx="1953128" cy="3775443"/>
      </dsp:txXfrm>
    </dsp:sp>
    <dsp:sp modelId="{21A01ABE-46A9-450E-B8F6-66F1BABB7252}">
      <dsp:nvSpPr>
        <dsp:cNvPr id="0" name=""/>
        <dsp:cNvSpPr/>
      </dsp:nvSpPr>
      <dsp:spPr>
        <a:xfrm>
          <a:off x="2692014" y="361883"/>
          <a:ext cx="516819" cy="5168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0F0DB-9AA2-49D8-8FF7-D7024B13DD75}">
      <dsp:nvSpPr>
        <dsp:cNvPr id="0" name=""/>
        <dsp:cNvSpPr/>
      </dsp:nvSpPr>
      <dsp:spPr>
        <a:xfrm rot="16200000">
          <a:off x="3216651" y="2461501"/>
          <a:ext cx="3775443" cy="258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903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216651" y="2461501"/>
        <a:ext cx="3775443" cy="258409"/>
      </dsp:txXfrm>
    </dsp:sp>
    <dsp:sp modelId="{D0BF378A-0333-4C6F-9D3D-1784656EA84B}">
      <dsp:nvSpPr>
        <dsp:cNvPr id="0" name=""/>
        <dsp:cNvSpPr/>
      </dsp:nvSpPr>
      <dsp:spPr>
        <a:xfrm>
          <a:off x="4895892" y="702984"/>
          <a:ext cx="1962524" cy="3775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2790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solidFill>
                <a:srgbClr val="92D050"/>
              </a:solidFill>
            </a:rPr>
            <a:t>Ecole Hongroise</a:t>
          </a:r>
          <a:endParaRPr lang="fr-FR" sz="2400" b="1" kern="1200" dirty="0">
            <a:solidFill>
              <a:srgbClr val="92D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Présentation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Activité 1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Acticité 2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>
        <a:off x="4895892" y="702984"/>
        <a:ext cx="1962524" cy="3775443"/>
      </dsp:txXfrm>
    </dsp:sp>
    <dsp:sp modelId="{F3197B04-5CCC-4773-9DCD-8304F04727C7}">
      <dsp:nvSpPr>
        <dsp:cNvPr id="0" name=""/>
        <dsp:cNvSpPr/>
      </dsp:nvSpPr>
      <dsp:spPr>
        <a:xfrm>
          <a:off x="4975168" y="361883"/>
          <a:ext cx="516819" cy="51681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037D5-C4BF-41F8-A489-E9029B7FBC83}">
      <dsp:nvSpPr>
        <dsp:cNvPr id="0" name=""/>
        <dsp:cNvSpPr/>
      </dsp:nvSpPr>
      <dsp:spPr>
        <a:xfrm rot="20784765">
          <a:off x="3481338" y="2817083"/>
          <a:ext cx="3932607" cy="374594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00"/>
              </a:solidFill>
            </a:rPr>
            <a:t>Interactions avec les partenaires</a:t>
          </a:r>
          <a:endParaRPr lang="fr-FR" sz="2300" kern="1200" dirty="0">
            <a:solidFill>
              <a:srgbClr val="FFFF00"/>
            </a:solidFill>
          </a:endParaRPr>
        </a:p>
      </dsp:txBody>
      <dsp:txXfrm>
        <a:off x="4250321" y="3695469"/>
        <a:ext cx="2379251" cy="1925492"/>
      </dsp:txXfrm>
    </dsp:sp>
    <dsp:sp modelId="{6BB472AA-ACC3-49A1-9E42-67E307648B64}">
      <dsp:nvSpPr>
        <dsp:cNvPr id="0" name=""/>
        <dsp:cNvSpPr/>
      </dsp:nvSpPr>
      <dsp:spPr>
        <a:xfrm rot="20625627">
          <a:off x="993756" y="2446826"/>
          <a:ext cx="2978801" cy="3079233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00"/>
              </a:solidFill>
            </a:rPr>
            <a:t>Travail collaboratif</a:t>
          </a:r>
          <a:endParaRPr lang="fr-FR" sz="2300" kern="1200" dirty="0">
            <a:solidFill>
              <a:srgbClr val="FFFF00"/>
            </a:solidFill>
          </a:endParaRPr>
        </a:p>
      </dsp:txBody>
      <dsp:txXfrm>
        <a:off x="1743678" y="3216098"/>
        <a:ext cx="1478957" cy="1540689"/>
      </dsp:txXfrm>
    </dsp:sp>
    <dsp:sp modelId="{FCE5F7AD-09A0-4858-AFE9-5708E8E95EF7}">
      <dsp:nvSpPr>
        <dsp:cNvPr id="0" name=""/>
        <dsp:cNvSpPr/>
      </dsp:nvSpPr>
      <dsp:spPr>
        <a:xfrm rot="20700000">
          <a:off x="2525236" y="-65014"/>
          <a:ext cx="3100346" cy="3429810"/>
        </a:xfrm>
        <a:prstGeom prst="gear6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rgbClr val="FFFF00"/>
              </a:solidFill>
            </a:rPr>
            <a:t>Création de besoin chez l’élève</a:t>
          </a:r>
          <a:endParaRPr lang="fr-FR" sz="2200" kern="1200" dirty="0">
            <a:solidFill>
              <a:srgbClr val="FFFF00"/>
            </a:solidFill>
          </a:endParaRPr>
        </a:p>
      </dsp:txBody>
      <dsp:txXfrm rot="-20700000">
        <a:off x="3185692" y="706784"/>
        <a:ext cx="1779435" cy="1886211"/>
      </dsp:txXfrm>
    </dsp:sp>
    <dsp:sp modelId="{42B3DFC6-71C8-4FE4-8CAD-AC5FC1F37565}">
      <dsp:nvSpPr>
        <dsp:cNvPr id="0" name=""/>
        <dsp:cNvSpPr/>
      </dsp:nvSpPr>
      <dsp:spPr>
        <a:xfrm>
          <a:off x="3235598" y="2406153"/>
          <a:ext cx="4258265" cy="4258265"/>
        </a:xfrm>
        <a:prstGeom prst="circularArrow">
          <a:avLst>
            <a:gd name="adj1" fmla="val 4687"/>
            <a:gd name="adj2" fmla="val 299029"/>
            <a:gd name="adj3" fmla="val 2547858"/>
            <a:gd name="adj4" fmla="val 1579462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769D8-47AB-4C16-B65F-3C1051B6FDB4}">
      <dsp:nvSpPr>
        <dsp:cNvPr id="0" name=""/>
        <dsp:cNvSpPr/>
      </dsp:nvSpPr>
      <dsp:spPr>
        <a:xfrm>
          <a:off x="1106484" y="1590488"/>
          <a:ext cx="3093895" cy="30938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84900-FFF4-497B-8213-A1203561A372}">
      <dsp:nvSpPr>
        <dsp:cNvPr id="0" name=""/>
        <dsp:cNvSpPr/>
      </dsp:nvSpPr>
      <dsp:spPr>
        <a:xfrm>
          <a:off x="2341776" y="-62608"/>
          <a:ext cx="3335842" cy="33358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D83FDC75-7F73-4A4A-A77C-09AADF00E0EA}" type="datetimeFigureOut">
              <a:rPr lang="fr-FR" smtClean="0"/>
              <a:pPr/>
              <a:t>22/06/2015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59226BF-1F13-42D3-80DC-373E7ADD1E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59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48AEF76B-3757-4A0B-AF93-28494465C1DD}" type="datetimeFigureOut">
              <a:rPr lang="fr-FR"/>
              <a:pPr/>
              <a:t>22/06/2015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75693FD4-8F83-4EF7-AC3F-0DC0388986B0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1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Demander à chaque participant de s’inscrire sur le </a:t>
            </a:r>
            <a:r>
              <a:rPr lang="fr-FR" dirty="0" err="1" smtClean="0"/>
              <a:t>Twinspace</a:t>
            </a:r>
            <a:r>
              <a:rPr lang="fr-FR" dirty="0" smtClean="0"/>
              <a:t> si possible, de créer un compte sur </a:t>
            </a:r>
            <a:r>
              <a:rPr lang="fr-FR" dirty="0" err="1" smtClean="0"/>
              <a:t>padlet</a:t>
            </a:r>
            <a:r>
              <a:rPr lang="fr-FR" dirty="0" smtClean="0"/>
              <a:t>.</a:t>
            </a:r>
          </a:p>
          <a:p>
            <a:pPr>
              <a:lnSpc>
                <a:spcPct val="80000"/>
              </a:lnSpc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Aller sur le </a:t>
            </a:r>
            <a:r>
              <a:rPr lang="fr-FR" dirty="0" err="1" smtClean="0"/>
              <a:t>Twinspace</a:t>
            </a:r>
            <a:r>
              <a:rPr lang="fr-FR" dirty="0" smtClean="0"/>
              <a:t> de démonstration. Faire une page</a:t>
            </a:r>
            <a:r>
              <a:rPr lang="fr-FR" baseline="0" dirty="0" smtClean="0"/>
              <a:t> Se présenter.</a:t>
            </a:r>
          </a:p>
          <a:p>
            <a:r>
              <a:rPr lang="fr-FR" baseline="0" dirty="0" smtClean="0"/>
              <a:t>Intégrer un power point, une vidéo, un doc </a:t>
            </a:r>
            <a:r>
              <a:rPr lang="fr-FR" baseline="0" dirty="0" err="1" smtClean="0"/>
              <a:t>GoogleSlides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Prezi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Padlet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Voki</a:t>
            </a:r>
            <a:r>
              <a:rPr lang="fr-FR" baseline="0" dirty="0" smtClean="0"/>
              <a:t>, un ou plusieurs jeux </a:t>
            </a:r>
            <a:r>
              <a:rPr lang="fr-FR" baseline="0" dirty="0" err="1" smtClean="0"/>
              <a:t>learnings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apps</a:t>
            </a:r>
            <a:r>
              <a:rPr lang="fr-FR" baseline="0" dirty="0" smtClean="0"/>
              <a:t>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FR" dirty="0" smtClean="0"/>
              <a:t>Microsoft </a:t>
            </a:r>
            <a:r>
              <a:rPr lang="fr-FR" b="1" dirty="0" smtClean="0"/>
              <a:t>Excellence en ingénierie</a:t>
            </a:r>
            <a:endParaRPr lang="fr-FR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dirty="0" smtClean="0"/>
              <a:t>Microsoft Confidentiel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Créer un jeu en ligne et l’intégrer.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fr-FR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fr-F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fr-F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2000" baseline="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fr-F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180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fr-FR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3200">
                <a:latin typeface="+mn-lt"/>
              </a:defRPr>
            </a:lvl1pPr>
            <a:lvl2pPr eaLnBrk="1" latinLnBrk="0" hangingPunct="1">
              <a:defRPr kumimoji="0" lang="fr-FR" sz="2800">
                <a:latin typeface="+mn-lt"/>
              </a:defRPr>
            </a:lvl2pPr>
            <a:lvl3pPr eaLnBrk="1" latinLnBrk="0" hangingPunct="1">
              <a:defRPr kumimoji="0" lang="fr-FR" sz="2400">
                <a:latin typeface="+mn-lt"/>
              </a:defRPr>
            </a:lvl3pPr>
            <a:lvl4pPr eaLnBrk="1" latinLnBrk="0" hangingPunct="1">
              <a:defRPr kumimoji="0" lang="fr-FR" sz="2400">
                <a:latin typeface="+mn-lt"/>
              </a:defRPr>
            </a:lvl4pPr>
            <a:lvl5pPr eaLnBrk="1" latinLnBrk="0" hangingPunct="1">
              <a:defRPr kumimoji="0" lang="fr-FR" sz="2400">
                <a:latin typeface="+mn-lt"/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fr-FR" sz="3200"/>
            </a:lvl1pPr>
            <a:lvl2pPr eaLnBrk="1" latinLnBrk="0" hangingPunct="1">
              <a:defRPr kumimoji="0" lang="fr-FR" sz="2800"/>
            </a:lvl2pPr>
            <a:lvl3pPr eaLnBrk="1" latinLnBrk="0" hangingPunct="1">
              <a:defRPr kumimoji="0" lang="fr-FR" sz="2400"/>
            </a:lvl3pPr>
            <a:lvl4pPr eaLnBrk="1" latinLnBrk="0" hangingPunct="1">
              <a:defRPr kumimoji="0" lang="fr-FR" sz="2000"/>
            </a:lvl4pPr>
            <a:lvl5pPr eaLnBrk="1" latinLnBrk="0" hangingPunct="1">
              <a:defRPr kumimoji="0" lang="fr-FR" sz="2000"/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‹N°›</a:t>
            </a:fld>
            <a:endParaRPr kumimoji="0"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eetwall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pp.evalandgo.com/s/?id=JTlCaiU5NG0lOUY=&amp;a=JTlBcCU5Mm8lOUU" TargetMode="External"/><Relationship Id="rId4" Type="http://schemas.openxmlformats.org/officeDocument/2006/relationships/hyperlink" Target="http://etwformation.tweetwally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ton.com/fr/create" TargetMode="External"/><Relationship Id="rId2" Type="http://schemas.openxmlformats.org/officeDocument/2006/relationships/hyperlink" Target="http://www.powtoon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hyperlink" Target="http://www.toondoo.com/cartoon/9080817" TargetMode="External"/><Relationship Id="rId4" Type="http://schemas.openxmlformats.org/officeDocument/2006/relationships/hyperlink" Target="http://www.toondoo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owu8a26I4LFdlVPrBJBsVfpyHXFib10xMl4O9fUSyrQ/edit?usp=sharing" TargetMode="External"/><Relationship Id="rId2" Type="http://schemas.openxmlformats.org/officeDocument/2006/relationships/hyperlink" Target="http://fr.padlet.com/mary_boulet/1s928mbkfd3v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zeemaps.com/map?group=14886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learningapps.org/watch?v=pwio3fky2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presentation/d/1owu8a26I4LFdlVPrBJBsVfpyHXFib10xMl4O9fUSyrQ/edit?usp=sharing" TargetMode="External"/><Relationship Id="rId5" Type="http://schemas.openxmlformats.org/officeDocument/2006/relationships/hyperlink" Target="http://www.voki.com/pickup.php?scid=10292579&amp;height=267&amp;width=200" TargetMode="External"/><Relationship Id="rId4" Type="http://schemas.openxmlformats.org/officeDocument/2006/relationships/hyperlink" Target="http://fr.padlet.com/mary_boulet/1s928mbkfd3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hyperlink" Target="http://issuu.com/" TargetMode="External"/><Relationship Id="rId5" Type="http://schemas.openxmlformats.org/officeDocument/2006/relationships/hyperlink" Target="https://madmagz.com/fr" TargetMode="External"/><Relationship Id="rId4" Type="http://schemas.openxmlformats.org/officeDocument/2006/relationships/hyperlink" Target="http://learningapps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cider.com/brainstorming/2qk81TPEaTR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mindmup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forms/about/?utm_source=product&amp;utm_medium=forms_logo&amp;utm_campaign=forms" TargetMode="External"/><Relationship Id="rId5" Type="http://schemas.openxmlformats.org/officeDocument/2006/relationships/hyperlink" Target="https://www.zeemaps.com/map?group=1488677" TargetMode="External"/><Relationship Id="rId4" Type="http://schemas.openxmlformats.org/officeDocument/2006/relationships/hyperlink" Target="https://www.google.com/maps/d/edit?mid=z5JRKDnZyXpY.knkIJT-x6sIA&amp;usp=sharing" TargetMode="External"/><Relationship Id="rId9" Type="http://schemas.openxmlformats.org/officeDocument/2006/relationships/hyperlink" Target="http://doodle.com/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ta:image/jpeg;base64,/9j/4AAQSkZJRgABAQAAAQABAAD/2wCEAAkGBhQSERIUExQVFBUVFxQVFhgYFxgUFBcVFRQXFxUVFRUXHCYeFxojGRUUHy8gJCcpLCwsFR4xNTAqNSYrLCkBCQoKDgwOGg8PGikkHCQvKSwsLCwsKSksLCkpLCksKSkpLCwpKSwsKSksLCwsKSwpLCwpLCwsLCwsLCkpKSwsLP/AABEIAMIBBAMBIgACEQEDEQH/xAAcAAABBQEBAQAAAAAAAAAAAAAFAAECAwQGBwj/xABHEAACAQIEAgcEBwUGBAcBAAABAhEAAwQSITEFQQYTIlFhcZEygaGxFCMzQnOz0VJyksHwBxUkU2KyJUPh8RZEVHSCosI1/8QAGgEAAgMBAQAAAAAAAAAAAAAAAQMAAgQFBv/EAC0RAAIBAgYCAgIBAwUAAAAAAAABAgMRBBITITFRMkEiYRSRcaHw8SNCwdHh/9oADAMBAAIRAxEAPwDi+lhJx+L1P293mf2jQ9LZPM+por0nT/iGM/Hu/wC81Slqu1QpKUUcytUakzMtk959TTG0e8+poj1dMbNatCPRm1WYepPefU1E2z3n1Nb1tU/0efdU0I9B1X2DlsE8z6mkbB7z6mt626m1mhoR6BqsHiye8+ppmtHvPqaI9WKbqZo6EeiarMAsnvPqaRtnvPqa3C1T9RyqaEeiar7BotHvPqakbB7z6mt3V8qmbVTQj0HVYOWye8+pqvEIQNz6mii2xFZ8WmlVlRilwGNVt8me3aMTJ9TTm2e8+pq6z7K+Q+VXrbFRUov0R1Ggf1R7z6mpGwe8+prYVg1YtmiqMegarB4sHvPqac2T3n1NEFtCl1VHQj0DVYOWyTzPqac2j3n1NbjZin6nvqaMeg6r7BptnvPqal1B7z6mt7WIqS2qmhHomqwaLB7z6mpdSe8+pogLYmkbdTQj0DWYOFk959TUuqPefU1taxTizU0I9E1X2DXtnvPqaodG7z6mi1yxzrLdSlzopehkajfs7H+zpj9GuST9s35dulUv7Ph/h7v4zfl26auLU2mzpwfxRz3Skf8AEMZr/wCYvf7zWZQwHI/CtXSj/wDoY3/3F7/eaoSI1B+NdjD+CObW8mVjGEboY8NautYrNByvH7jEeoFZMS4729P+ldlYxptYGy4EgIJ0BMRyo1K8oOyKKCa4OfA56gd5BA+IqZ0qfEOOi5bZSCMw3I0GvgKx2cYvsgqT3Df0p1Oq357C5U+i41Iis127l9oEeYIqK8QU86ZqR7K5JdF+XXSnIrOcboDGh2JBg+R5044iNBlmdo3PkDvQ1Ydh05dGiKmRG1ZLmNUGDmQ/6gR86m9xlHh4ys+uho6sewabLGamJ9KxHiGsEET4f1NWs5AkAgeII+YqurEOmx2ua1DGezVeEtNfvJbSQWMTEx3mtfGsF1DvaJzEAGYgaz+lJdaLbiN02rMHWc+UQjnTkrEHXkQPOrjcZV1Vh3kqQPUiuwucQNnBWXCgwi8hPduaB4vpALqlWWJju5EHkPCs0Ks3wXaXRiw+uprSvhWZZOoB9wJ+VVXOJZTlCmfEEe/XWt6qRjyxDhJ+jY4pTWa3cZt/hWpgLYl+z+8I+dWzorlaHXapqlbOFYDr0uMpgWxMkb6Tp8PjQXD8RY6kZfh/uoKtBuyYdOVrmxjTLUZLaiT5At8hFVjFKNCdfGB86tnj2VystZaSqaQxAO2pO0An0ga1IXO8N6R86OePZMr6GWpIlN1o5Ckt3XWB50cyBZjXDWG9W6/dU/eHrQ67cHfSqjQyCOx6AfYXfxj+XbpUugB/w938Y/l26avP1fNnYp+KOf6Tj/iGM/8AcXvzDVKefwq/pA+bHYthsb10j3uT/OqFYd49a6+H8Ec6t5MyYu2TzHpXeYZra8NsG6MyZRPuB38K4XFEHn6ZjXZYp1PCbKbkIJH3o15bjlWfEeSL01dAfjeMwhsP1ShXjsxPf5UawODt4HBpdyBrtwAkkTvyE/18Z4rFajcjzau54ZxCzjsGtl7gS4gAnuI2OvL9PMVSrDI10Wh8kQ4NxVcf1tm7aAIWdht3zA/r4UdCbAS7i7ZEhR4T4HzgjWtnDOGWeHJduNeW5cYZRlGgH8zWHoLjgb2LdtMyiJ0+9oPQUpvZtcF1H17B3SDj+e3csi3AEKCI5Rv310vGuKDD4ey/VqxyrE95A37/AHzXA8YI6y535j/W1df01vKcJYAI0CA6jeB/1q0opOK7At7/AEbX4klzC28U9lSwzMNBuBr51VgOIDHYa9ntqMpK6R3TuP6+dZ7F5f7oVZEw531jWo9BryjC4kSJLaCR+z/2qnpv7Dl3sAeh5cX36qw19suX7uUa7k/HnttXd2LF24lxcTYRRHZI19x0Hf8AChPQHidtbGJtZgl1mJB2MGYPy9KIcEw64cv12JF17gIC8lAIJM/1+onLdhyXRz/RDH9XiDhlVSC7sGOrCCIA0033nlUOlXF2BvWsoOYb7ETI7vDvqWAtrheJWmd1KuWMjYZjoJ5/rV/TTg4Y3r63UiBCjU8/Hx+VXTjmVwOL5QQZ7S8Pw5vLmQqCe7nEgf1tXOcXfCPZYWUVX7MGCNJE6x3UW4zfB4VZUEEhEnUTq1crasSpgaxt3/1/OmUYZ7vopP4HW9GVxAw6i1YV9Sc7aAydIMH5c+dW9McFmwme5bCXV105HnEbgx8aJ8Qu/ScLYSxeFjKFzTpsBII859aoxuGt3MH9HW8HZZVnPM6z570hz3uMVMG8Fw1vC4H6U653YSJGwjQAf1+mEdKDdVhctqARpop93KiXBMVaxGEbB3XysmZQ3eAYDD+ufrRc6J2bFp3u4lHhSVVdJPKTypkZQbepcq4P/aEOEcUe7hXbKq5YXQTMAiWPP31zmBX+8MVYR1CgBiQOY0J5DuFF+geOtvhL9olUcmQCe8HX1PwoXhiOHYuwWdbgIOYqNgYHv/70Nk2v0RRfIT450qGGu9VatKQg12Gndtrt8vdm6V4K3dwqYpFCsQDIG6nf+Z/oyT4r0cs4q511vEpbzAZgYM+I9fKh3TDitpLCYWy2bKACfAaknunUe/woJptW59hyW3CnEOJCxg7F7IGYL3DUkxJ7z+prN0Z48uJuXEZAuZZXaZ1mO7f5VX0ivg8NsgESFSdddWrmeGY5rT27gMZSD7udXp086b9lZbbdh7ox0e6rFYhri9mzMc5zajfeBA9xrnON3zfxLtByg5VgaQCZj3k16H014mLdgvb7JvhCJnfKANPDf1rz7B4cgDUfH9avh46juytV5EKzgso1B99VXk8KJ3UisN9dK6MopKxljK7Oo6BfYXfxj+XbpU/QL7C7+Mfy7dKuDV82deHijnONCMZiI261x/8Aantim4i04m+e92PrrV1la6+G8Ec7EebL1sgj/rUOoHMVeoqLittkZLsqXCKeQ9Kn1YG2nlVk1FqlkS7KbiTvr5kmonDjuq9Ep2WhlQbsqt4VTyqP0Re4VpA2pnFHKugXZlOGB5T8vjUWwcc48t62g6VEiquCYczBwwAmQIPed/dTnCAdoyWGxJ193dW4JSe1NV049Fs7BN2yXPfNNewuVYkn3k+6i62az4q1JiqOmuS6qPgG2sBoKI4azA8avt2wBThKtGmo8FZTciNy2GEH9PlWL+7YnKdOY5GiASamVq7hGXKKqbjwCrOBAOkqfDatF7BT7QD+J39a2BKcppQVNBzsxLgwNsy/GpHhqnUhSe/Y+takp6OSPQM7MgwgGgzDyYx6VUOGp+yPQfyrbFTC6VMkeiZ5dmFcEu0Vp4fw1bmIs24ADMJOgAA1JPhVqprT5KrOneLS2DGdpJs2/wBpvEhcxFu2kZEXQCNtl+Ej3UCw1jzHrV7YNC0lZPfUxhgNp9xpNGg6asNq1lN3QzNWDEGt1xPE1kvrAps+BcDpugf2F38Y/l26VLoKPqLv4p/Lt0q4FXzZ2KfigBxlAMbiQNheuAeQYgVZaqPGz/jcV+Nd/wB5q6yuldjDeKObiPNloaaUVJbVP1etbDKVqlT6ud/dUwtSdOdEBnC99TYUs1TiggleelFP1WtObdQhWEqap6VPL31MpImiAzG3r4VM7UiakPGgErDVBU11qdynw+BvXg3U2rl0LvkUtHdMVSU1HktGLfBE26mF7qqvWbye3Zup+8jD5ioLjh5UFVi+GF05Iue3G21SA0rP9NFX2rgNXUkyjTGDRT1JkpC1yFEhWyVIL3VMLpU1TkKICm5b7qSCpPpSSgEhMUt6sZaZbXrUIQKUlWpqm9TRagCi9b08aH3hRO+sUNxBpVQbA6PoP9jd/FP5dulT9CPsbv4p/Lt0q4FXzZ2KfigBxo/43FRzvXP95rRh10rLjNcRdP8ArY1sw1dfDeKOdiPNl9sVMmnVKjcWthkIgVMXaQSpJa51CFDLzqarTlKcVCEI11qZNPl76Y22YEojMBocoJj0oOSjyFK/BWRUuvA0q1eC4hlnq4/eIU+hM0YTgdnq0z2iWyIWId/aIkzqR8KRLExiOjQlI5q60sAu5IA8zW250WxuYKLJM7EFSvmWBiKl/dCfSbHV5xNxIBIb7w8BXrFvIFXKhtxJyHRhmZpnzOvpWKpi5OXxNUMMlG8jzRP7OMQ4lr1tD3AM3x0o50V4U2DsYgF8xNy1qAV5N41273UO8Rp8qqxHAbVxGUEqCQTB5qDB+NYqlSc/JmqnGMeEA1464++ff2h8Zq25irLW2a9bsvClyWtroBvJG8Ca5PHXGtvlyvtqCJI1I+75T76yvYvYy3ewtlltvctmS+YAW8yi5oASTDRHjSFdDuQPi+mOBNs3LnD13WBbuNaOV7bXOYYSB1c/v+FNjrlg2sJfw63LaYhbjZLjBmUpca2RI3EqaL3f7LEFlbeIxLEBs0W1CSeqS2RLSTpb7udSu8Ew9u1ZtBS6WAwt5zJAZy7TETqTvWujOcZXvsZ6sYyVgMHkVYrCNDT8Bw9u5etq1y2Q2aLZzqzQGMAgRuO8bUdbguGbZGWf2bh//U101i4nPeGkAGNODFa+K8Mw9llBv3VzAt7CuAF3mCDyPpWLsEW2S4HR80HKyGUMEEN402FeMnZFJUZRV2SfUVBVq4oI0qIWnCUMRTp8akKcJFEhWxpk01pyutSKUCFdx5FC8SKL3LQAoZiVpVTgZAP9CR9Td/FP5dulS6E/Y3fxT+XbpVwavmzsQ8Uc/fH193941uw61ixAm/c/eNbrK7V1sP4o5tfyZrVajk1q9NoqBEVtMpWFqwCQOVTVe+mY1CFQXvpmAnWphSdq3YS0EDOxgAD560uU1FF4wzGaxgGuBiAAFiZ0391FuiuGyJdLZdW0/ajQSvhvPkKnasG4Au2bViNwo38uQ99br6hLPZjUnltGghuYiPKK59Ss5u3o3U6Sirl54takAkchSuIqi4yjYAe0RAggZRz0Pyrl+GYu3cxdm0VzSZOntZVLa+EgUcxlo3X6pT7bdogdoKNzPjEedZqsl6H04sq4Hg895LzELqchOwAmXM+Pyo/0hxrJMtLqAMw0kgAHTuJk1ZgsIouBerzoqquUbBSQJPgAJ91cj074+llGdzuTAG7MdQq/1pSYPdsc16BXEumVy3z5jQd86AV6twLBXBZQ4g/WMoLKNlnXKe866183cB4x13EcIbsZPpFmV+6B1i+vma+p2cUas7pIEIJO5SywIGnlpQLi1wrew8AFm65BO0sqESd47M+6iXGOJrh7Ny68lUEkDUnWAAO8kge+uDHTkYm5h2FvRWNwZTJ0XKyGYhpI5aikJbjG9gzxTgd10bLeVbp9klMyDwIJn027q5jFcJurhLKXmBxD37dtmG2t9ipERpkUad29d1axIuqHQyp5+W890UE4403cABBnEhvMW7VxtDz1IpkW/bKWOS4Twa1YvqLhbr7JKgSAM3a1AiWkMfcRRYcHuvLW4yyRqxmQYPI0c6VcITNaxYQEgqGMagHRWnwmD5juqjBsBhFuFioObNG/1jmI/iFXhPYrKIAvdHUabl93zlTbKBgFCqXUwYnXMxmRv4UNxKWbdkdUoKKWCkHN2iZaGM66V1fDHEuFn2mYZtWgkc+6Z0/WovgUN6ymUBSbzMBAE5Ms6bGXrRGVjO432OVw6Z1BVWXVhDabRBBjYz8DU3w5Xcb+IM/GjNjCMbj2mOYpmjkSvZyx7iT8OVZLnDwSToSCIJJMDfTlI1rbCu3sZp0UgaoFTy6U4w5G/n4QRIipsJFbIyujK1ZlGSnA99WRUwKICjEL3UMxK6UTumhmKWaVUGQDXQv7G7+Kfy7dKn6GfZXfxT+XbpVwKvmzsU/FAK79tc/eNEbC7UPuD665+8aJWBXXw/gjm1/JmoLFRYU6tyqQ7q1mYhmmky1YFqQWKJCq00USQLctqGEgFZg81+Yn5UPCU4JE5TE7ggEfGk1IZlsMhPLydDwXRr3OBp5EmtGPwge3bSSuYHQ90AmP9O3x765rBcUKXBJALdk6aEnb4/Ojd0PAeQIEc+cDxjltXLcHGVmdFSTjdA3hHAuqxFy8pkgQs8hJkDzgUf6LNnuXGMyAu42mSY7+VBxxIg6xrIkSN45Vp6O44277htFdQRrPs+HLQzWeotx9N3OnwJl7kXApBIy6S8I3ZHqD7q8y6ddF7uKusQJW32VH+5ve3PwFejJjQguNkzntkMI7EWmM+RjL76HYPEDqGzntN7XgAJI8By95q1KN0ytSeVo8IxPRa5baRIIMgjvGxFfQvQ3pR9MwqO2l1QFvL3XAPaH+lvaHmRyoFewttrQOUZyGaOeh0/l61Xbw72SHwohizZv2ezACsOYIoThlVy0amZ2O2xbKVhxmDdnKQGzE/dg6HYnXuJ0iuV4nwK0r28tu0oe4qsEMEZwV1AAGrFdRNa8VjVxNtbd0thbqMrq3tJmUEb7FSGYFTG+/OrE4Jdyq9y4rhSGVUTq1JHssxzMWI3AkCeRgUrNEtaTLG4Pct4Z0tMDcLi4M+qk9YHZG09lgCu3PY1nVsRca291GRUbNLXFuEnKVEBdFXtHU6+HOj1p5Aqt3ZuwkFu7kvix5D40FJpFnFNl62A+HdTsc6/17zXL9G1DWMjgZcoB7tj7tq6jit8YfDPBkqhA8XbQerGua4YDasQoEnSDsSd591GIJC4fhkl3BkagEaCCBtBgwSdfCoWMK4gs4fLKiBlOoAk6kToNgKtNy6fuoPImtGHtMO00EjaBoPdzPjWncz7GLH2MuJtldyhzDwDCDPrWG9aXt6bnSNNj/AF61kx/G8924UIJHYUxoANzPPUn4VjXFXP2h/CK10aUrXM1WrHgvxbgNHMKAfWf686xGky89ydZ5mkDNb4rKrGKTvuQ2p96nvTqtXAZ7y0PxNFrqiIoXilpUxkAr0OH1V38U/l26VP0Q+yu/in8u3Srg1fNnXp+KAeJtZcReUmcrssjY5TEjw0ophhIobih/iLv4jfOimFFdbD+COdX8maEFS6unQa07GthlIg1N7elQWkrGalyWKvCrRTOKmooEMuJw4YVqwvHrltcty31g7wYPvBETTRBp3FLnSjPkZCo48Dv0htEQbFz1X9aHYvpKFKt1dzsmZ7O3MET3VsCCdqz4zD5hEVnnhYtD44mSZ2XDrK3QCDoQCCDuDt8Ko4rglt6HMQROkERr3+XxrkOCdIXwbZLis9qdCPaSTqIO48K6pumeBugZrwUxEMrg6x/prlTpygzoxnGaBl64FGgf7wG2khZjXxHoaM8HZrzh1lAphxyYlRDegFU/39w8/wDmLXqR3d48K1YXpRgUBC4m1qZ9rwjuoOUmrMKUU7oPYjCq+/8AKsY4LHsuy+Rj5Vk/8Z4P/wBTZ/ipf+NcF/6q1/F/0qlmXujcvBp9q45H7xiimFwYtrC6DuGlcziOmeBYQcSmhnZn5EbZddCax8S/tLsImTDB7zwACQVQQIBZmgt5Aa94qKEm7JAc0uSvp90pW1ctWIZz9q4WNBqEBk8+0fcKHWOlwME2rmmwGWB8aCWMM9x2u3TmdzmYnv8ADuHKPCiapptXVo4RWu+TnVcS72RuPTFf8m56qP51Vf6SXLqZLaG0DoWLZng75YAA8/SKyMoqREbU9YeCdxDryZSuHyDSppVkyNaiq61pECYUlXlUyKSbUSEckU6a0xNIbVLkIYpO6hGKouzGKFYwUqpwMgFOiP2V38U/l26VP0S+zu/in8u3SrhVfNnXh4oD34+kXo/zH9JolhqHXPt7v77Ry56aUZtWMkZ2S2SJAe4ltiNphiDEg6+FdSg1GCuYK0W5uxclRcTW7CcOd9EAaQDoQQQdiGGhFLFcJuW4LoRO1as8eLmXLLmxiAqarA860Dhd3lbf+E1K3gbhJTIxI3EairKS7A0zCRrSNabuEdCAykE7SINT/u67v1b/AMJ/ShmXYcrMq0z1rTAPr2GkeBpjw9yR2G9CPjRzLsGVmRBU1TcxRBuA3RsFJ3gOpbTuUGaWD4RddSQBHiwX5mqasErtotpzvazA1/ChtxWS7wde6j97hbqwBHtagyMsd+barLnBrgBMK0CSFdWMDnCmaq5U3y1uWUai4TOaHA07qZuBp3V0+D4LdurnVez3kgbedUX+HOGCFTmOojWQeYI3FT/TvbYnz53OdXgSd1TTgC91dFe4Q6e1lXSdWA02BqScKcHUop2g3EB9CZoXpdoNqnTOdPBU7qvtcPVdhRg8NfOUyww3BIUD3nSp4jhFxVJIBA3ysrx55TpVr00+UV+bQNRKsNEE4JcIBhQD3uoPoTUV4TcZimWCuhkhfnR1IWe6Bpy6BoWphJNbcTwe4gBK6TEghhPcSKtt8Du6Hs+AzrJ8Impqwte6Jpz4swc4qAGlELXC7jkgCCuhzEL7tTTYjhlxIldzAIIYSNxI0o6kb2vuDJK17GEVKiP9x3eQU9wDqSfIAyars8MdhplH7zKn+4iampG17oOSXFgcV1qUTWy5wl1Kgr7XskEFT5MNKubgN0DZTGvZdWMDfQGaGrBe0HTk/TBt8aUHxa710ycKuXVlQPeyr8zQXjGAe1AcRIkGQVPkw0NUnOLdk9y0YyW9i3on9nd/FP5dulT9FPs7v4p/Lt0q4tTzZ1qa+KBKsRfdu64T75mtPSLpEbV2z9TbuDqkuZXMDNmuoZ0lhABg7HzrL/zrn77fOjNnCW7pUXLVu4QMoLyIWSYLBgIljv31uUZSprKY5uKm1LgM9Fb7JhLDLmj6Phc+T2wkfWFY12nUagSRRzgzvdOd1tqpghVc3RGYFGLEkKTroN/dQzAWrlqOoNo5UACJcVyEQaQAxMCfjVrcTvOhBuWkB1g3FRvOC00qdHNZpr1v/BeNW2zT97Gm/irwv3LYYMWZshm4FWO1DwddDvtIjnRXBK+dxMP1FoE66NrOp1rnHxuKVsr3cuxzM6qkHbtNoalav31z3EuJcIADlXS7pynKTG49aXSoTgskqifXf+Caqvmyv9HQkC6bbtlLLetrImNGjUNrNCODdJ7LGWS+rSVgsXU67iWqp7+KvIpZ1AkEdpVMjbTeo/SMWXKZ2BG8sAPAydK0KlZO8l+//BdSTbVk/wBcnSYyD1ZUZszWxJUMxXIW7p5SY8eVNjbCm20oupyHsZCVZWDCYB51zt18SgY580Rmhg5HdMUsuJYAl0GoMFlBnlpSNGKs88bfyPVV7rK7k8LhgMVdYKwKu1kEN2gGZJJ7U5n0YQpGVd5rXxW7ltXXnLluqmYkhUVmEuwUGYPukiSBJrKmIxBuElQrrpma4VI8AxO3l31G7iL6K8gMrsc2ViVJI1Vsp1Ecj+tLeH1G4yab22vcZr5bSiml9I2WLRuYfD51K9YwUrMZVgwBqY0yg6kGO4isnA8OFu3CFZc1xrc5pZcrsMpJbNm+rVyMoWHEHvxWcTcQKtuz1aq2cKqkLm5mNhNbLGNvFi0BW5s7lCfCWOvlVp4R5Vuk19hhi3vFXs/ojj+NrZRrQBlDnPaVRDliAASJgD+pq+zjg+CS+Se0JBbdUmDEA6SF0E1nuNcVQWVHAY9oMGAJ1ILDao4pHvqLc2XUgjILquSCNVgNI0Gw8aX+NN1HKU1Z3tvYpGpaNsr+9iji1gYo226+2GChApDhzlJYgRALROhqjpbb6p8CbMgX7zF1BXtxct3IHWEQJJMA7xTWOBt9ollVK5gGzMCMwYNGdo1DMPea3W+MXrYW3DbAABmE8tApg1oWHnayav8A8C3Wg3unYJdWt+7ZBDhbtstDEdYIaQCVJEiTsSPhV3CuGhHxWW4SFacup0Ob2mJ7WvWAiNCDygAfd+khlutAygqJfWDvrMz8dKuw74lgSoAzak9YYaRvv29OdCUeI5lwr7/ZIzi5PZ3/AI9F97ha5cO4bIXdZmW8iF055RM6TPm3HwLa32ytdNmy91RPaZlDEAkDUaAbbCsgxOIBS2VkjVCGOXTSQQYB8asvNilYvAJyxo5LZQZJkGedVlQzXjJrfjcZrWs0nt9HN9Auk9/FJilvKsW0DqyAqhzGArKWIJ7IIaZIU11VzgNtLuFKtkLMTrLGYIEbR7TCTOrDQ0NGIuC2wUJbV5JlsoM7sV7/ABNXW+I32KxDQOywuHKORysDA7tKU8MnHLeN0++C2t8r2e/0Fm4aly7dV57CqZmORksefnvWf6EPoZzNnDSpGoXtPDCO/VhmEaHYVgbG31Z2lSSBIFztQoPcZPOaQxN5rYWVRTBCtciNZEKTApqpLMp3VtvZV1XlcLP9Gu10fVLuZQQFDBSXJIBAXQchlArPxPhttnZnzZs6W5DlVIy5pYTG8mai3EL2cq0A7ybhVddtSY8qjdu3YckJcBYFsr5oMZROU0aGGdK95Xb33f8ARfQuNe0k7WS6X97muxZRU6pZNu21pF1kZTMZTOh018qwWsdbTEhMz5mYopBIyguBqInUgQY1yzNW9VegZRbXtK0ZxMg6SCdN6rS7da59l9YvMlsw986Vhx2BniXGVKaWW99/4NlPFxpuWeLs7W2I8Zs2xbvXGV5Nw2yUn2crbgbCCwkd9Y+MENw5Tr2TbCgz2QBAgHUaesCt2Me/ZDZ0HaLPEwZjUgA6iK53i/HHuWzbgBZB0JOo232pscDUWL/IjJZer/37MbrLJld7lPRX7O7+Kfy7dKn6L/Z3fxD+XbpVeo/kzRTfxQDa5F65+8fnXRcBRbl1EYSrkKwkiRM7ggjUA+6uU4n9Xibyk+zcdT3dkxInyrXw/i5RldTBUyPMVvpy+Fvox1I/O/2dfjDZsYhfobXLjuyW3Lu5W3bzrmFtiykHsiRqNBtEUa4rwW3dQvlBfNcEksQApIEIGA2JGm861xq9L3mctud5y6zvO+81O30zugRIIknWdyZOxFZ9BpNxe7t7G6kb7rY7fG8MXECzbvKWDl2K5zOZdAAwOnP1oN0Rsm2bdtVhLiXrtxQ5PVNbORVPOCFAhp1adNRXPt0zullbMAVmN4E785q89ObusMBO+ra+ctr76ioW3aV+/wBglVu/aX+Dp8QHC4Y2hGYEuYzScwgZTy9omO+o9K+K3MLbtOltrheA/wBo2RSScxg5gJ01MDN5VydnppdRQmYFRsDPyBikeml43Bcz6qCo1Ox3EzPxqksPKc3KUrprgb+T8YrfY0YLpviDdRFw7NnYBuzdkg9kkkuRABJ10FHOPcVe1ieHqoLpeBZwA7uwRlnIocQcoJiDQG509vsCpfcEe0x0PgWI+FVDpc+VVOVgogZgTp6xVfxE42224J+T8r7npWGC3WUdooba3BJYMA5za6zz2NDeCrmwdy4bpun65ZAyJIBIyqPaHssGPa1AOoriF6bXg2YNrAXSRoNgCDPxqV3ptdZSmaAe4t8iSKssLaWZWB+R8bO5DFYzEJlVGxLtIzFiQvKYj36a12+KY9XfIXM1sM6AFhqMupCEEgQGj/TXnrdJLv8AmH4Vdg+ll22xKvqRB1O3uIrRUp5+hdOrk7O7wqfUXBuMmpz5lcMcknKxUZlUEDcDfUVXiOHIMXYs4cOHWLl0h3ISy5MxnaBmLPtrBMbmuNu9NLpUrIAO8T8iYmrl6eXh97XzYfJqyfiO1rrk1QxuVt2e/wCr/Z2XEbma8bYMgKqsp11A9sj7wjf3zT4bh3V2rhVjcb/lloACgR2Y0zGTrz0rzu90idrnWlu3IM+VaMT0uuXAAzxBkRprvOnOa0SoXlF34Medbtrf0egtw9ryhHNxBJLMuUJkynmdZ2+PhV1pwllhb16pSi+1uq6SqESTAmI1rz2704v5cvWCPIT5+dZ8H0ruW1ygggktrJ1O53qlXCxm3JpXJTmoTzrl+z0zEDK1mJ7Thd20+rM5QSSvLSeVWoM1xhqABbgjrAZYye0WykdkaAd2vIeZXemN05e0BlOYRtO06mrV6a3Br2Qe/WfOZqjwt7cXQ9Yi1+Q1xm5fdlW3e6tMjFgq5mJ6y4qx2gAsAAiOU1b0buP1ao7yx+kywEdpToQAeXdtXLJ0mYb5W33EkSSSARrEk6eNK10nZXDDKsSAAAFGbfQd9WWFSlLizuUeIdlzdHePw9kBZrmbRyRlaZ6s/eYmfa5UD4n0mWylk3bmVWRNCLjAtmYfc01APz7qD4jpldZSJUSCNJ2O+5oceLowUXLVm7lGVS6BiBMwD3SSaE8Lnp5Hb64/6Cq9pZlc7/AOL+IQNqLlpXMFk1OukGRudK38LwCocVlcnI5MSYGh9piSXPtAzzBOxFec2ekrW3DoQpVQihRlVVAgKANgK2HpzeIPaAmZ1bWdNZaDTZUpNJX9L+guM4p3t2H+McZe1jMEgDNbu2+tuKod7hyFycgDiIygxBo1xNoNooTrlPMv2tVmeWXv2iuBPTB4AORgBAzAnT1qtullxnzl9Yy+EDYQd6THCWvay/gbLEXSvdnd8fN4Fnu5eqFvsnMCzMRooSNPExXnGLvVdxPpG94dt5+VA7+MmtkPhGxll8pXOn6KH6u7+Kfy7dKq+hv2Nz8U/l26Vc+e8mbY+KOh6WcPtjqmFtAWDliFALHs6sY1Op3rn/oyx7K+gpUqWh8uR7mGT9lfQVeMImUdhf4RTUqJUru4VP2V9BTrhUy+yvPkKVKgQqXDr+yvoK12cGkewn8IpUqhDPfwyA+yvoKs+ipHsLt+yKVKiQqtYZf2V9BUcZh1BEKo8gKalUITtYZMhOVZ8hVSWF/ZG/cO6npVCDX7Cj7o9BWzC4RCNUU//EUqVQgSscNtH/l2/wCBf0oZicIgcwijf7opqVVCX8MwVsuAUQjxUH+VGTwmzr9Ta/gXw8KVKpciA30K3L9hNHgdkbZjptTYjB2wEhE1ieyNfhSpUQGpeH2o+zT+Ff0rZa4XZ/yrf8C/pSpUqT3LowYnAWwWi2g2+6P0qN3A24+zTb9kfpSpUxElwY3wqZR2F9BTJhU17C+gp6VEqFMHw60Ym3bOv7C93lWluFWZ+yt7fsL+lKlRRYjb4XZ/yrf8C/pVtnhNmfsbXL7i9/lSpVGG2xuw2DRBCoig6wFAE7ToPAelKlSoFz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Quels outils pour quelles activités Collaboratives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600" dirty="0" err="1" smtClean="0"/>
              <a:t>eTwinning</a:t>
            </a:r>
            <a:endParaRPr lang="fr-FR" sz="2600" dirty="0" smtClean="0"/>
          </a:p>
          <a:p>
            <a:r>
              <a:rPr lang="fr-FR" dirty="0" smtClean="0"/>
              <a:t>24 juin 2015</a:t>
            </a:r>
          </a:p>
          <a:p>
            <a:r>
              <a:rPr lang="fr-FR" sz="1300" dirty="0" smtClean="0"/>
              <a:t>Maryvonne Boulet-</a:t>
            </a:r>
            <a:r>
              <a:rPr lang="fr-FR" sz="1300" dirty="0" err="1" smtClean="0"/>
              <a:t>Lequitte</a:t>
            </a:r>
            <a:endParaRPr lang="fr-FR" sz="1300" dirty="0"/>
          </a:p>
        </p:txBody>
      </p:sp>
      <p:pic>
        <p:nvPicPr>
          <p:cNvPr id="7" name="Espace réservé pour une image  6" descr="logo_eTw.pn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7452320" y="5661248"/>
            <a:ext cx="1153758" cy="990600"/>
          </a:xfr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Communiquer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Twitter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:</a:t>
            </a:r>
          </a:p>
          <a:p>
            <a:r>
              <a:rPr lang="fr-FR" dirty="0" smtClean="0">
                <a:hlinkClick r:id="rId3"/>
              </a:rPr>
              <a:t>http://www.tweetwally.com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http://eTwFormation.tweetwally.com/</a:t>
            </a:r>
            <a:endParaRPr lang="fr-FR" u="sng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Vidéos :</a:t>
            </a:r>
          </a:p>
          <a:p>
            <a:r>
              <a:rPr lang="fr-FR" dirty="0" err="1" smtClean="0"/>
              <a:t>Skype</a:t>
            </a:r>
            <a:r>
              <a:rPr lang="fr-FR" dirty="0" smtClean="0"/>
              <a:t>, appears.in, </a:t>
            </a:r>
            <a:r>
              <a:rPr lang="fr-FR" dirty="0" err="1" smtClean="0"/>
              <a:t>hangout</a:t>
            </a:r>
            <a:endParaRPr lang="fr-FR" dirty="0" smtClean="0"/>
          </a:p>
          <a:p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Evalandgo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 smtClean="0">
                <a:hlinkClick r:id="rId5"/>
              </a:rPr>
              <a:t>http://app.evalandgo.com/s/?id=JTlCaiU5NG0lOUY=&amp;a=JTlBcCU5Mm8lOUU</a:t>
            </a:r>
            <a:r>
              <a:rPr lang="fr-FR" dirty="0" smtClean="0"/>
              <a:t>=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156176" y="1484784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Messagerie instantanée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3212976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Visio conférence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0192" y="5733256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Evaluation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Spécial BD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FF0066"/>
                </a:solidFill>
              </a:rPr>
              <a:t>Powtoon</a:t>
            </a:r>
            <a:endParaRPr lang="fr-FR" b="1" dirty="0" smtClean="0">
              <a:solidFill>
                <a:srgbClr val="FF0066"/>
              </a:solidFill>
            </a:endParaRPr>
          </a:p>
          <a:p>
            <a:r>
              <a:rPr lang="fr-FR" dirty="0" smtClean="0">
                <a:hlinkClick r:id="rId2"/>
              </a:rPr>
              <a:t>http://www.powtoon.com/</a:t>
            </a:r>
            <a:endParaRPr lang="fr-FR" dirty="0" smtClean="0"/>
          </a:p>
          <a:p>
            <a:r>
              <a:rPr lang="fr-FR" b="1" dirty="0" err="1" smtClean="0">
                <a:solidFill>
                  <a:srgbClr val="FF0066"/>
                </a:solidFill>
              </a:rPr>
              <a:t>Pixton</a:t>
            </a:r>
            <a:r>
              <a:rPr lang="fr-FR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fr-FR" dirty="0" smtClean="0">
                <a:hlinkClick r:id="rId3"/>
              </a:rPr>
              <a:t>http://www.pixton.com/fr/create</a:t>
            </a: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FF0066"/>
                </a:solidFill>
              </a:rPr>
              <a:t> </a:t>
            </a:r>
            <a:r>
              <a:rPr lang="fr-FR" b="1" dirty="0" err="1" smtClean="0">
                <a:solidFill>
                  <a:srgbClr val="FF0066"/>
                </a:solidFill>
              </a:rPr>
              <a:t>Toondoo</a:t>
            </a:r>
            <a:endParaRPr lang="fr-FR" b="1" dirty="0" smtClean="0">
              <a:solidFill>
                <a:srgbClr val="FF0066"/>
              </a:solidFill>
            </a:endParaRPr>
          </a:p>
          <a:p>
            <a:r>
              <a:rPr lang="fr-FR" dirty="0" smtClean="0">
                <a:hlinkClick r:id="rId4"/>
              </a:rPr>
              <a:t>www.toondoo.com/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5"/>
              </a:rPr>
              <a:t>http://www.toondoo.com/cartoon/9080817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pic>
        <p:nvPicPr>
          <p:cNvPr id="1026" name="Picture 2" descr="C:\Users\maryvonne\AppData\Local\Microsoft\Windows\Temporary Internet Files\Content.IE5\UAPF6T5G\220px-Martin_Vidberg_-_Magic_Darcos[2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088" y="173038"/>
            <a:ext cx="2656638" cy="2535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63888" y="2420888"/>
            <a:ext cx="4343400" cy="1362075"/>
          </a:xfrm>
        </p:spPr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pic>
        <p:nvPicPr>
          <p:cNvPr id="1026" name="Picture 2" descr="C:\Users\maryvonne\Documents\école\eTwinning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635" y="4437112"/>
            <a:ext cx="2219541" cy="19056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ZoneTexte 4"/>
          <p:cNvSpPr txBox="1"/>
          <p:nvPr/>
        </p:nvSpPr>
        <p:spPr>
          <a:xfrm>
            <a:off x="1115616" y="1196752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 faire avant :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Écrire un message sur </a:t>
            </a:r>
            <a:r>
              <a:rPr lang="fr-FR" dirty="0" err="1" smtClean="0"/>
              <a:t>Twitter</a:t>
            </a:r>
            <a:r>
              <a:rPr lang="fr-FR" dirty="0" smtClean="0"/>
              <a:t> #</a:t>
            </a:r>
            <a:r>
              <a:rPr lang="fr-FR" dirty="0" err="1" smtClean="0"/>
              <a:t>eTwFormation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Se présenter sur </a:t>
            </a:r>
            <a:r>
              <a:rPr lang="fr-FR" dirty="0" err="1" smtClean="0"/>
              <a:t>padlet</a:t>
            </a:r>
            <a:r>
              <a:rPr lang="fr-FR" dirty="0" smtClean="0"/>
              <a:t> : </a:t>
            </a:r>
            <a:r>
              <a:rPr lang="fr-FR" dirty="0" smtClean="0">
                <a:hlinkClick r:id="rId2"/>
              </a:rPr>
              <a:t>http://fr.padlet.com/mary_boulet/1s928mbkfd3v</a:t>
            </a:r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Signer sur </a:t>
            </a:r>
            <a:r>
              <a:rPr lang="fr-FR" dirty="0" err="1" smtClean="0"/>
              <a:t>google</a:t>
            </a:r>
            <a:r>
              <a:rPr lang="fr-FR" dirty="0" smtClean="0"/>
              <a:t> </a:t>
            </a:r>
            <a:r>
              <a:rPr lang="fr-FR" dirty="0" err="1" smtClean="0"/>
              <a:t>slides</a:t>
            </a:r>
            <a:r>
              <a:rPr lang="fr-FR" dirty="0" smtClean="0"/>
              <a:t> : </a:t>
            </a:r>
            <a:r>
              <a:rPr lang="fr-FR" dirty="0" smtClean="0">
                <a:hlinkClick r:id="rId3"/>
              </a:rPr>
              <a:t>https://docs.google.com/presentation/d/1owu8a26I4LFdlVPrBJBsVfpyHXFib10xMl4O9fUSyrQ/edit?usp=sharing</a:t>
            </a:r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Indiquer votre lieu de travail sur </a:t>
            </a:r>
            <a:r>
              <a:rPr lang="fr-FR" dirty="0" smtClean="0">
                <a:hlinkClick r:id="rId4"/>
              </a:rPr>
              <a:t>https://www.zeemaps.com/map?group=1488677</a:t>
            </a:r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Trop souvent activités parallèles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graphicFrame>
        <p:nvGraphicFramePr>
          <p:cNvPr id="6" name="Diagramme 5"/>
          <p:cNvGraphicFramePr/>
          <p:nvPr/>
        </p:nvGraphicFramePr>
        <p:xfrm>
          <a:off x="1524000" y="1397000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graphicFrame>
        <p:nvGraphicFramePr>
          <p:cNvPr id="4" name="Diagramme 3"/>
          <p:cNvGraphicFramePr/>
          <p:nvPr/>
        </p:nvGraphicFramePr>
        <p:xfrm>
          <a:off x="827584" y="188640"/>
          <a:ext cx="784887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collaboratif :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1760579"/>
          </a:xfrm>
        </p:spPr>
        <p:txBody>
          <a:bodyPr/>
          <a:lstStyle/>
          <a:p>
            <a:r>
              <a:rPr lang="fr-FR" dirty="0" smtClean="0"/>
              <a:t>Créer des activités de collaborations entre les écoles :  travail commun ou travail dépendant de l’autre 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4653136"/>
            <a:ext cx="3611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</a:rPr>
              <a:t>Enseignants</a:t>
            </a:r>
            <a:endParaRPr lang="fr-FR" sz="54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12160" y="4725144"/>
            <a:ext cx="198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Elèves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9552" y="4365104"/>
            <a:ext cx="4104456" cy="151216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580112" y="4437112"/>
            <a:ext cx="2736304" cy="1584176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7" name="Flèche vers le bas 16"/>
          <p:cNvSpPr/>
          <p:nvPr/>
        </p:nvSpPr>
        <p:spPr>
          <a:xfrm rot="1099420">
            <a:off x="3923928" y="3212976"/>
            <a:ext cx="4320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9879352">
            <a:off x="5386805" y="3104787"/>
            <a:ext cx="465619" cy="1384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: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Ellipse 4"/>
          <p:cNvSpPr/>
          <p:nvPr/>
        </p:nvSpPr>
        <p:spPr>
          <a:xfrm>
            <a:off x="683568" y="1772816"/>
            <a:ext cx="2376264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Mesures de météo simultanées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779912" y="692696"/>
            <a:ext cx="237626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Création de jeux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516216" y="1412776"/>
            <a:ext cx="2304256" cy="19442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Texte à plusieurs mains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3568" y="3933056"/>
            <a:ext cx="2304256" cy="19442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FFFF00"/>
                </a:solidFill>
              </a:rPr>
              <a:t>Ebook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635896" y="3573016"/>
            <a:ext cx="2304256" cy="194421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Sondage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228184" y="4077072"/>
            <a:ext cx="262778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Dictionnaire multilingue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Dès la préparation du projet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3488771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Comment faire collaborer les élèves?</a:t>
            </a:r>
          </a:p>
          <a:p>
            <a:endParaRPr lang="fr-FR" sz="4000" b="1" dirty="0" smtClean="0">
              <a:solidFill>
                <a:srgbClr val="0070C0"/>
              </a:solidFill>
            </a:endParaRPr>
          </a:p>
          <a:p>
            <a:r>
              <a:rPr lang="fr-FR" sz="4000" b="1" dirty="0" smtClean="0">
                <a:solidFill>
                  <a:srgbClr val="0070C0"/>
                </a:solidFill>
              </a:rPr>
              <a:t>Quelles activités collaboratives?</a:t>
            </a:r>
          </a:p>
          <a:p>
            <a:endParaRPr lang="fr-FR" sz="4000" b="1" dirty="0" smtClean="0">
              <a:solidFill>
                <a:srgbClr val="0070C0"/>
              </a:solidFill>
            </a:endParaRPr>
          </a:p>
          <a:p>
            <a:r>
              <a:rPr lang="fr-FR" sz="4000" b="1" dirty="0" smtClean="0">
                <a:solidFill>
                  <a:srgbClr val="0070C0"/>
                </a:solidFill>
              </a:rPr>
              <a:t>Quels outils?</a:t>
            </a:r>
          </a:p>
          <a:p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440"/>
          <a:stretch/>
        </p:blipFill>
        <p:spPr>
          <a:xfrm rot="20029319" flipH="1">
            <a:off x="-162368" y="-175945"/>
            <a:ext cx="2895600" cy="271425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Se présenter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584" y="1268760"/>
            <a:ext cx="8077200" cy="4297363"/>
          </a:xfrm>
        </p:spPr>
        <p:txBody>
          <a:bodyPr>
            <a:noAutofit/>
          </a:bodyPr>
          <a:lstStyle/>
          <a:p>
            <a:r>
              <a:rPr lang="fr-FR" dirty="0" smtClean="0"/>
              <a:t>Utiliser le </a:t>
            </a:r>
            <a:r>
              <a:rPr lang="fr-FR" b="1" dirty="0" err="1" smtClean="0">
                <a:solidFill>
                  <a:srgbClr val="FF0000"/>
                </a:solidFill>
              </a:rPr>
              <a:t>Twinspace</a:t>
            </a:r>
            <a:r>
              <a:rPr lang="fr-FR" dirty="0" smtClean="0"/>
              <a:t> : directement ou intégration d’outils.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Padlet</a:t>
            </a:r>
            <a:r>
              <a:rPr lang="fr-FR" dirty="0" smtClean="0">
                <a:solidFill>
                  <a:srgbClr val="FF0000"/>
                </a:solidFill>
              </a:rPr>
              <a:t> : </a:t>
            </a:r>
            <a:r>
              <a:rPr lang="fr-FR" sz="2000" dirty="0" smtClean="0">
                <a:hlinkClick r:id="rId4"/>
              </a:rPr>
              <a:t>http://fr.padlet.com/mary_boulet/1s928mbkfd3v</a:t>
            </a:r>
            <a:r>
              <a:rPr lang="fr-FR" sz="2000" dirty="0" smtClean="0"/>
              <a:t> 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err="1" smtClean="0">
                <a:solidFill>
                  <a:srgbClr val="FF0000"/>
                </a:solidFill>
              </a:rPr>
              <a:t>Voki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http://www.voki.com/pickup.php?scid=10292579&amp;height=267&amp;width=200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Google </a:t>
            </a:r>
            <a:r>
              <a:rPr lang="fr-FR" b="1" dirty="0" err="1" smtClean="0">
                <a:solidFill>
                  <a:srgbClr val="FF0000"/>
                </a:solidFill>
              </a:rPr>
              <a:t>slides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hlinkClick r:id="rId6"/>
              </a:rPr>
              <a:t>https://docs.google.com/presentation/d/1owu8a26I4LFdlVPrBJBsVfpyHXFib10xMl4O9fUSyrQ/edit?usp=sharing</a:t>
            </a:r>
            <a:r>
              <a:rPr lang="fr-FR" sz="2000" dirty="0" smtClean="0"/>
              <a:t> 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err="1" smtClean="0">
                <a:solidFill>
                  <a:srgbClr val="FF0000"/>
                </a:solidFill>
              </a:rPr>
              <a:t>Learnings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Apps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http://learningapps.org/watch?v=pwio3fky201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Créer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Learning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Apps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dirty="0" smtClean="0">
                <a:hlinkClick r:id="rId4"/>
              </a:rPr>
              <a:t>http://learningapps.org/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Magmaz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dirty="0" smtClean="0">
                <a:hlinkClick r:id="rId5"/>
              </a:rPr>
              <a:t>https://madmagz.com/fr</a:t>
            </a:r>
            <a:r>
              <a:rPr lang="fr-FR" dirty="0" smtClean="0"/>
              <a:t> 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Issue :</a:t>
            </a:r>
          </a:p>
          <a:p>
            <a:r>
              <a:rPr lang="fr-FR" dirty="0" smtClean="0">
                <a:hlinkClick r:id="rId6"/>
              </a:rPr>
              <a:t>http://issuu.com/</a:t>
            </a:r>
            <a:r>
              <a:rPr lang="fr-FR" dirty="0" smtClean="0"/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9" name="Rectangle 8"/>
          <p:cNvSpPr/>
          <p:nvPr/>
        </p:nvSpPr>
        <p:spPr>
          <a:xfrm>
            <a:off x="5868144" y="126876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</a:rPr>
              <a:t>Jeux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104" y="4581128"/>
            <a:ext cx="32403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Magazines multimédias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25144" y="-6858001"/>
            <a:ext cx="7765662" cy="1647612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Collaborer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06688" y="1196752"/>
            <a:ext cx="7237312" cy="4297363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Google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maps</a:t>
            </a:r>
            <a:endParaRPr lang="fr-F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smtClean="0">
                <a:hlinkClick r:id="rId4"/>
              </a:rPr>
              <a:t>https://www.google.com/maps/d/edit?mid=z5JRKDnZyXpY.knkIJT-x6sIA&amp;usp=sharing</a:t>
            </a:r>
            <a:endParaRPr lang="fr-FR" sz="2000" dirty="0" smtClean="0"/>
          </a:p>
          <a:p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Zeemaps</a:t>
            </a:r>
            <a:endParaRPr lang="fr-F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smtClean="0">
                <a:hlinkClick r:id="rId5"/>
              </a:rPr>
              <a:t>https://www.zeemaps.com/map?group=1488677</a:t>
            </a:r>
            <a:r>
              <a:rPr lang="fr-FR" sz="2000" dirty="0" smtClean="0"/>
              <a:t> </a:t>
            </a:r>
          </a:p>
          <a:p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Googleform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fr-FR" sz="2000" dirty="0" smtClean="0">
                <a:hlinkClick r:id="rId6"/>
              </a:rPr>
              <a:t>https://www.google.com/forms/about/?utm_source=product&amp;utm_medium=forms_logo&amp;utm_campaign=forms</a:t>
            </a:r>
            <a:r>
              <a:rPr lang="fr-FR" sz="2000" dirty="0" smtClean="0"/>
              <a:t> </a:t>
            </a:r>
          </a:p>
          <a:p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Mindup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:</a:t>
            </a:r>
          </a:p>
          <a:p>
            <a:r>
              <a:rPr lang="fr-FR" sz="2000" dirty="0" smtClean="0">
                <a:hlinkClick r:id="rId7"/>
              </a:rPr>
              <a:t>https://www.mindmup.com/#m:a1dbc27970f7ef0132e5170eeb92c0e3ea</a:t>
            </a:r>
            <a:r>
              <a:rPr lang="fr-FR" sz="2000" dirty="0" smtClean="0"/>
              <a:t> </a:t>
            </a:r>
          </a:p>
          <a:p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Tricider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:</a:t>
            </a:r>
          </a:p>
          <a:p>
            <a:r>
              <a:rPr lang="fr-FR" sz="2000" dirty="0" smtClean="0">
                <a:hlinkClick r:id="rId8"/>
              </a:rPr>
              <a:t>http://www.tricider.com/brainstorming/2qk81TPEaTR</a:t>
            </a:r>
            <a:r>
              <a:rPr lang="fr-FR" sz="2000" dirty="0" smtClean="0"/>
              <a:t> </a:t>
            </a:r>
          </a:p>
          <a:p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Doodle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 :</a:t>
            </a:r>
          </a:p>
          <a:p>
            <a:r>
              <a:rPr lang="fr-FR" sz="2000" dirty="0" smtClean="0">
                <a:hlinkClick r:id="rId9"/>
              </a:rPr>
              <a:t>http://doodle.com/fr/</a:t>
            </a:r>
            <a:r>
              <a:rPr lang="fr-FR" sz="2000" dirty="0" smtClean="0"/>
              <a:t> 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251520" y="1268760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Cartes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068960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Formulaires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13176"/>
            <a:ext cx="18356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Réflexion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Quels outils pour quelles activités Collaboratives&amp;quot;&quot;/&gt;&lt;property id=&quot;20307&quot; value=&quot;259&quot;/&gt;&lt;/object&gt;&lt;object type=&quot;3&quot; unique_id=&quot;10004&quot;&gt;&lt;property id=&quot;20148&quot; value=&quot;5&quot;/&gt;&lt;property id=&quot;20300&quot; value=&quot;Diapositive 2 - &amp;quot;Trop souvent activités parallèles&amp;quot;&quot;/&gt;&lt;property id=&quot;20307&quot; value=&quot;288&quot;/&gt;&lt;/object&gt;&lt;object type=&quot;3&quot; unique_id=&quot;10005&quot;&gt;&lt;property id=&quot;20148&quot; value=&quot;5&quot;/&gt;&lt;property id=&quot;20300&quot; value=&quot;Diapositive 3&quot;/&gt;&lt;property id=&quot;20307&quot; value=&quot;261&quot;/&gt;&lt;/object&gt;&lt;object type=&quot;3&quot; unique_id=&quot;10006&quot;&gt;&lt;property id=&quot;20148&quot; value=&quot;5&quot;/&gt;&lt;property id=&quot;20300&quot; value=&quot;Diapositive 4 - &amp;quot;Travail collaboratif : &amp;quot;&quot;/&gt;&lt;property id=&quot;20307&quot; value=&quot;282&quot;/&gt;&lt;/object&gt;&lt;object type=&quot;3&quot; unique_id=&quot;10007&quot;&gt;&lt;property id=&quot;20148&quot; value=&quot;5&quot;/&gt;&lt;property id=&quot;20300&quot; value=&quot;Diapositive 5 - &amp;quot;Exemples : &amp;quot;&quot;/&gt;&lt;property id=&quot;20307&quot; value=&quot;285&quot;/&gt;&lt;/object&gt;&lt;object type=&quot;3&quot; unique_id=&quot;10008&quot;&gt;&lt;property id=&quot;20148&quot; value=&quot;5&quot;/&gt;&lt;property id=&quot;20300&quot; value=&quot;Diapositive 6 - &amp;quot;Dès la préparation du projet : &amp;quot;&quot;/&gt;&lt;property id=&quot;20307&quot; value=&quot;289&quot;/&gt;&lt;/object&gt;&lt;object type=&quot;3&quot; unique_id=&quot;10009&quot;&gt;&lt;property id=&quot;20148&quot; value=&quot;5&quot;/&gt;&lt;property id=&quot;20300&quot; value=&quot;Diapositive 7 - &amp;quot;Se présenter : &amp;quot;&quot;/&gt;&lt;property id=&quot;20307&quot; value=&quot;284&quot;/&gt;&lt;/object&gt;&lt;object type=&quot;3&quot; unique_id=&quot;10010&quot;&gt;&lt;property id=&quot;20148&quot; value=&quot;5&quot;/&gt;&lt;property id=&quot;20300&quot; value=&quot;Diapositive 8 - &amp;quot;Créer&amp;quot;&quot;/&gt;&lt;property id=&quot;20307&quot; value=&quot;278&quot;/&gt;&lt;/object&gt;&lt;object type=&quot;3&quot; unique_id=&quot;10011&quot;&gt;&lt;property id=&quot;20148&quot; value=&quot;5&quot;/&gt;&lt;property id=&quot;20300&quot; value=&quot;Diapositive 9 - &amp;quot;Collaborer&amp;quot;&quot;/&gt;&lt;property id=&quot;20307&quot; value=&quot;283&quot;/&gt;&lt;/object&gt;&lt;object type=&quot;3&quot; unique_id=&quot;10012&quot;&gt;&lt;property id=&quot;20148&quot; value=&quot;5&quot;/&gt;&lt;property id=&quot;20300&quot; value=&quot;Diapositive 10 - &amp;quot;Communiquer&amp;quot;&quot;/&gt;&lt;property id=&quot;20307&quot; value=&quot;262&quot;/&gt;&lt;/object&gt;&lt;object type=&quot;3&quot; unique_id=&quot;10013&quot;&gt;&lt;property id=&quot;20148&quot; value=&quot;5&quot;/&gt;&lt;property id=&quot;20300&quot; value=&quot;Diapositive 11 - &amp;quot;Spécial BD&amp;quot;&quot;/&gt;&lt;property id=&quot;20307&quot; value=&quot;286&quot;/&gt;&lt;/object&gt;&lt;object type=&quot;3&quot; unique_id=&quot;10014&quot;&gt;&lt;property id=&quot;20148&quot; value=&quot;5&quot;/&gt;&lt;property id=&quot;20300&quot; value=&quot;Diapositive 12 - &amp;quot;Questions&amp;quot;&quot;/&gt;&lt;property id=&quot;20307&quot; value=&quot;287&quot;/&gt;&lt;/object&gt;&lt;object type=&quot;3&quot; unique_id=&quot;10015&quot;&gt;&lt;property id=&quot;20148&quot; value=&quot;5&quot;/&gt;&lt;property id=&quot;20300&quot; value=&quot;Diapositive 13&quot;/&gt;&lt;property id=&quot;20307&quot; value=&quot;290&quot;/&gt;&lt;/object&gt;&lt;/object&gt;&lt;object type=&quot;8&quot; unique_id=&quot;100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AE7D94-4B35-4504-8B3F-953B20D97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348</Words>
  <Application>Microsoft Office PowerPoint</Application>
  <PresentationFormat>Affichage à l'écran (4:3)</PresentationFormat>
  <Paragraphs>121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Training</vt:lpstr>
      <vt:lpstr>Quels outils pour quelles activités Collaboratives</vt:lpstr>
      <vt:lpstr>Trop souvent activités parallèles</vt:lpstr>
      <vt:lpstr>Présentation PowerPoint</vt:lpstr>
      <vt:lpstr>Travail collaboratif : </vt:lpstr>
      <vt:lpstr>Exemples : </vt:lpstr>
      <vt:lpstr>Dès la préparation du projet : </vt:lpstr>
      <vt:lpstr>Se présenter : </vt:lpstr>
      <vt:lpstr>Créer</vt:lpstr>
      <vt:lpstr>Collaborer</vt:lpstr>
      <vt:lpstr>Communiquer</vt:lpstr>
      <vt:lpstr>Spécial BD</vt:lpstr>
      <vt:lpstr>Questions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2013-01-17T10:39:13Z</dcterms:created>
  <dcterms:modified xsi:type="dcterms:W3CDTF">2015-06-22T15:01:31Z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