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sldIdLst>
    <p:sldId id="266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900"/>
    <a:srgbClr val="00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28"/>
    <p:restoredTop sz="94694"/>
  </p:normalViewPr>
  <p:slideViewPr>
    <p:cSldViewPr snapToGrid="0" snapToObjects="1">
      <p:cViewPr varScale="1">
        <p:scale>
          <a:sx n="58" d="100"/>
          <a:sy n="58" d="100"/>
        </p:scale>
        <p:origin x="12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D062DD2-D6BC-B041-AEAC-46FBD644BF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C01B93C0-99DF-DB4B-B85A-1B1835C51D4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2945249" y="277098"/>
            <a:ext cx="6301503" cy="5691600"/>
          </a:xfrm>
          <a:custGeom>
            <a:avLst/>
            <a:gdLst>
              <a:gd name="connsiteX0" fmla="*/ 3139295 w 6278400"/>
              <a:gd name="connsiteY0" fmla="*/ 0 h 5670733"/>
              <a:gd name="connsiteX1" fmla="*/ 4710397 w 6278400"/>
              <a:gd name="connsiteY1" fmla="*/ 421496 h 5670733"/>
              <a:gd name="connsiteX2" fmla="*/ 6278396 w 6278400"/>
              <a:gd name="connsiteY2" fmla="*/ 3144545 h 5670733"/>
              <a:gd name="connsiteX3" fmla="*/ 5669388 w 6278400"/>
              <a:gd name="connsiteY3" fmla="*/ 3143508 h 5670733"/>
              <a:gd name="connsiteX4" fmla="*/ 5670054 w 6278400"/>
              <a:gd name="connsiteY4" fmla="*/ 3200726 h 5670733"/>
              <a:gd name="connsiteX5" fmla="*/ 4486670 w 6278400"/>
              <a:gd name="connsiteY5" fmla="*/ 5282325 h 5670733"/>
              <a:gd name="connsiteX6" fmla="*/ 1778543 w 6278400"/>
              <a:gd name="connsiteY6" fmla="*/ 5273977 h 5670733"/>
              <a:gd name="connsiteX7" fmla="*/ 608015 w 6278400"/>
              <a:gd name="connsiteY7" fmla="*/ 3185122 h 5670733"/>
              <a:gd name="connsiteX8" fmla="*/ 608759 w 6278400"/>
              <a:gd name="connsiteY8" fmla="*/ 3143356 h 5670733"/>
              <a:gd name="connsiteX9" fmla="*/ 4 w 6278400"/>
              <a:gd name="connsiteY9" fmla="*/ 3144356 h 5670733"/>
              <a:gd name="connsiteX10" fmla="*/ 1568166 w 6278400"/>
              <a:gd name="connsiteY10" fmla="*/ 421401 h 5670733"/>
              <a:gd name="connsiteX11" fmla="*/ 3139295 w 6278400"/>
              <a:gd name="connsiteY11" fmla="*/ 0 h 567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78400" h="5670733">
                <a:moveTo>
                  <a:pt x="3139295" y="0"/>
                </a:moveTo>
                <a:cubicBezTo>
                  <a:pt x="3681842" y="16"/>
                  <a:pt x="4224385" y="140516"/>
                  <a:pt x="4710397" y="421496"/>
                </a:cubicBezTo>
                <a:cubicBezTo>
                  <a:pt x="5682422" y="983457"/>
                  <a:pt x="6280307" y="2021768"/>
                  <a:pt x="6278396" y="3144545"/>
                </a:cubicBezTo>
                <a:lnTo>
                  <a:pt x="5669388" y="3143508"/>
                </a:lnTo>
                <a:lnTo>
                  <a:pt x="5670054" y="3200726"/>
                </a:lnTo>
                <a:cubicBezTo>
                  <a:pt x="5649797" y="4040935"/>
                  <a:pt x="5211560" y="4826557"/>
                  <a:pt x="4486670" y="5282325"/>
                </a:cubicBezTo>
                <a:cubicBezTo>
                  <a:pt x="3658223" y="5803203"/>
                  <a:pt x="2603762" y="5799953"/>
                  <a:pt x="1778543" y="5273977"/>
                </a:cubicBezTo>
                <a:cubicBezTo>
                  <a:pt x="1056476" y="4813748"/>
                  <a:pt x="623092" y="4025440"/>
                  <a:pt x="608015" y="3185122"/>
                </a:cubicBezTo>
                <a:lnTo>
                  <a:pt x="608759" y="3143356"/>
                </a:lnTo>
                <a:lnTo>
                  <a:pt x="4" y="3144356"/>
                </a:lnTo>
                <a:cubicBezTo>
                  <a:pt x="-1840" y="2021579"/>
                  <a:pt x="596107" y="983303"/>
                  <a:pt x="1568166" y="421401"/>
                </a:cubicBezTo>
                <a:cubicBezTo>
                  <a:pt x="2054196" y="140450"/>
                  <a:pt x="2596747" y="-17"/>
                  <a:pt x="3139295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1" name="Titre 8">
            <a:extLst>
              <a:ext uri="{FF2B5EF4-FFF2-40B4-BE49-F238E27FC236}">
                <a16:creationId xmlns:a16="http://schemas.microsoft.com/office/drawing/2014/main" id="{2C801FAD-BA5B-2040-ADC3-5016180C1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45" y="5424292"/>
            <a:ext cx="7915155" cy="71183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lang="fr-FR" sz="4400" b="1" kern="1200" dirty="0">
                <a:solidFill>
                  <a:schemeClr val="bg1"/>
                </a:solidFill>
                <a:effectLst/>
                <a:latin typeface="Source Sans Pro" panose="020B0503030403020204" pitchFamily="34" charset="77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594A1F6-2629-6340-BD47-E37AED8A7D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6900" y="6085602"/>
            <a:ext cx="7915591" cy="457200"/>
          </a:xfrm>
        </p:spPr>
        <p:txBody>
          <a:bodyPr>
            <a:normAutofit/>
          </a:bodyPr>
          <a:lstStyle>
            <a:lvl1pPr algn="l">
              <a:buNone/>
              <a:defRPr lang="fr-FR" sz="2000" kern="1200" cap="all" dirty="0">
                <a:solidFill>
                  <a:schemeClr val="bg1"/>
                </a:solidFill>
                <a:effectLst/>
                <a:latin typeface="Source Sans Pro" panose="020B0503030403020204" pitchFamily="34" charset="77"/>
                <a:ea typeface="Calibri" panose="020F0502020204030204" pitchFamily="34" charset="0"/>
                <a:cs typeface="Times New Roman (Corps CS)"/>
              </a:defRPr>
            </a:lvl1pPr>
          </a:lstStyle>
          <a:p>
            <a:pPr lvl="0"/>
            <a:r>
              <a:rPr lang="fr-FR" dirty="0"/>
              <a:t>Sous-titre du document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0D326E7-FA3C-ED47-BF64-02148AD69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3170" y="218519"/>
            <a:ext cx="179339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positive de titre">
    <p:bg>
      <p:bgPr>
        <a:solidFill>
          <a:srgbClr val="000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AF127E46-0232-7549-AFFB-81FFBE22E3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81AF8E26-F7F7-F742-AB2D-2A61A5EA2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45" y="5142519"/>
            <a:ext cx="7915155" cy="71183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lang="fr-FR" sz="4400" b="1" kern="1200" dirty="0">
                <a:solidFill>
                  <a:schemeClr val="bg1"/>
                </a:solidFill>
                <a:effectLst/>
                <a:latin typeface="Source Sans Pro" panose="020B0503030403020204" pitchFamily="34" charset="77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A37DBB4E-7688-2443-A488-4E49C86364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000" y="5803829"/>
            <a:ext cx="7915591" cy="457200"/>
          </a:xfrm>
        </p:spPr>
        <p:txBody>
          <a:bodyPr>
            <a:normAutofit/>
          </a:bodyPr>
          <a:lstStyle>
            <a:lvl1pPr algn="l">
              <a:buNone/>
              <a:defRPr lang="fr-FR" sz="2000" kern="1200" cap="all" dirty="0">
                <a:solidFill>
                  <a:schemeClr val="bg1"/>
                </a:solidFill>
                <a:effectLst/>
                <a:latin typeface="Source Sans Pro" panose="020B0503030403020204" pitchFamily="34" charset="77"/>
                <a:ea typeface="Calibri" panose="020F0502020204030204" pitchFamily="34" charset="0"/>
                <a:cs typeface="Times New Roman (Corps CS)"/>
              </a:defRPr>
            </a:lvl1pPr>
          </a:lstStyle>
          <a:p>
            <a:pPr lvl="0"/>
            <a:r>
              <a:rPr lang="fr-FR" dirty="0"/>
              <a:t>Sous-titre du document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92D12E6-EF47-B745-9B13-EC976D7D21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39790" y="2614316"/>
            <a:ext cx="2712418" cy="16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5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9">
            <a:extLst>
              <a:ext uri="{FF2B5EF4-FFF2-40B4-BE49-F238E27FC236}">
                <a16:creationId xmlns:a16="http://schemas.microsoft.com/office/drawing/2014/main" id="{6F6A106C-9E3D-A344-A589-6B663B537C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224963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Titre 8">
            <a:extLst>
              <a:ext uri="{FF2B5EF4-FFF2-40B4-BE49-F238E27FC236}">
                <a16:creationId xmlns:a16="http://schemas.microsoft.com/office/drawing/2014/main" id="{2ED3AB18-FD7E-7E45-8E2B-8C1025F62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422" y="2717165"/>
            <a:ext cx="7915155" cy="711835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lang="fr-FR" sz="4400" b="1" kern="1200" dirty="0">
                <a:solidFill>
                  <a:schemeClr val="bg1"/>
                </a:solidFill>
                <a:effectLst/>
                <a:latin typeface="Source Sans Pro" panose="020B0503030403020204" pitchFamily="34" charset="77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E3B12BB0-A7D3-CE46-88E0-DE9C732A0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38177" y="3378475"/>
            <a:ext cx="7915591" cy="457200"/>
          </a:xfrm>
        </p:spPr>
        <p:txBody>
          <a:bodyPr>
            <a:normAutofit/>
          </a:bodyPr>
          <a:lstStyle>
            <a:lvl1pPr algn="ctr">
              <a:buNone/>
              <a:defRPr lang="fr-FR" sz="2000" kern="1200" cap="all" dirty="0">
                <a:solidFill>
                  <a:schemeClr val="bg1"/>
                </a:solidFill>
                <a:effectLst/>
                <a:latin typeface="Source Sans Pro" panose="020B0503030403020204" pitchFamily="34" charset="77"/>
                <a:ea typeface="Calibri" panose="020F0502020204030204" pitchFamily="34" charset="0"/>
                <a:cs typeface="Times New Roman (Corps CS)"/>
              </a:defRPr>
            </a:lvl1pPr>
          </a:lstStyle>
          <a:p>
            <a:pPr lvl="0"/>
            <a:r>
              <a:rPr lang="fr-FR" dirty="0"/>
              <a:t>Sous-titre du document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2A4B05D-FC24-D941-9179-5DD06E04B7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80595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E453EE4A-079A-3846-9E1B-0BF98361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365125"/>
            <a:ext cx="11521440" cy="711835"/>
          </a:xfrm>
        </p:spPr>
        <p:txBody>
          <a:bodyPr/>
          <a:lstStyle>
            <a:lvl1pPr>
              <a:defRPr lang="fr-FR" sz="3600" b="1" kern="1200" dirty="0">
                <a:solidFill>
                  <a:schemeClr val="tx1"/>
                </a:solidFill>
                <a:effectLst/>
                <a:latin typeface="Source Sans Pro" panose="020B0503030403020204" pitchFamily="34" charset="77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A766F77-2D9B-2542-9A16-52E3DB70D0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076325"/>
            <a:ext cx="11522075" cy="457200"/>
          </a:xfrm>
        </p:spPr>
        <p:txBody>
          <a:bodyPr/>
          <a:lstStyle>
            <a:lvl1pPr>
              <a:buNone/>
              <a:defRPr lang="fr-FR" sz="1600" kern="1200" cap="all" dirty="0">
                <a:solidFill>
                  <a:schemeClr val="tx1"/>
                </a:solidFill>
                <a:effectLst/>
                <a:latin typeface="Source Sans Pro" panose="020B0503030403020204" pitchFamily="34" charset="77"/>
                <a:ea typeface="Calibri" panose="020F0502020204030204" pitchFamily="34" charset="0"/>
                <a:cs typeface="Times New Roman (Corps CS)"/>
              </a:defRPr>
            </a:lvl1pPr>
          </a:lstStyle>
          <a:p>
            <a:pPr lvl="0"/>
            <a:r>
              <a:rPr lang="fr-FR" dirty="0"/>
              <a:t>Sous-titre du document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F5B51665-0E38-EB42-A35D-93ADDA05DF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3" y="1747838"/>
            <a:ext cx="11522075" cy="4134802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</a:t>
            </a:r>
            <a:r>
              <a:rPr lang="fr-FR" dirty="0" err="1"/>
              <a:t>niveauv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E500E60-51D2-E347-B86C-E09F47D796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80595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1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8">
            <a:extLst>
              <a:ext uri="{FF2B5EF4-FFF2-40B4-BE49-F238E27FC236}">
                <a16:creationId xmlns:a16="http://schemas.microsoft.com/office/drawing/2014/main" id="{93ABA49B-EA63-EC46-BA87-B2127A0D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365125"/>
            <a:ext cx="5760720" cy="711835"/>
          </a:xfrm>
        </p:spPr>
        <p:txBody>
          <a:bodyPr/>
          <a:lstStyle>
            <a:lvl1pPr>
              <a:defRPr lang="fr-FR" sz="3600" b="1" kern="1200" dirty="0">
                <a:solidFill>
                  <a:schemeClr val="tx1"/>
                </a:solidFill>
                <a:effectLst/>
                <a:latin typeface="Source Sans Pro" panose="020B0503030403020204" pitchFamily="34" charset="77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6A24E067-4556-A744-88E0-94EDCD59B5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076325"/>
            <a:ext cx="5761037" cy="457200"/>
          </a:xfrm>
        </p:spPr>
        <p:txBody>
          <a:bodyPr/>
          <a:lstStyle>
            <a:lvl1pPr>
              <a:buNone/>
              <a:defRPr lang="fr-FR" sz="1600" kern="1200" cap="all" dirty="0">
                <a:solidFill>
                  <a:schemeClr val="tx1"/>
                </a:solidFill>
                <a:effectLst/>
                <a:latin typeface="Source Sans Pro" panose="020B0503030403020204" pitchFamily="34" charset="77"/>
                <a:ea typeface="Calibri" panose="020F0502020204030204" pitchFamily="34" charset="0"/>
                <a:cs typeface="Times New Roman (Corps CS)"/>
              </a:defRPr>
            </a:lvl1pPr>
          </a:lstStyle>
          <a:p>
            <a:pPr lvl="0"/>
            <a:r>
              <a:rPr lang="fr-FR" dirty="0"/>
              <a:t>Sous-titre du document</a:t>
            </a:r>
          </a:p>
        </p:txBody>
      </p:sp>
      <p:sp>
        <p:nvSpPr>
          <p:cNvPr id="8" name="Espace réservé du texte 14">
            <a:extLst>
              <a:ext uri="{FF2B5EF4-FFF2-40B4-BE49-F238E27FC236}">
                <a16:creationId xmlns:a16="http://schemas.microsoft.com/office/drawing/2014/main" id="{31260138-762B-AF42-A887-25597A0773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3" y="1747838"/>
            <a:ext cx="5761037" cy="4134802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</a:t>
            </a:r>
            <a:r>
              <a:rPr lang="fr-FR" dirty="0" err="1"/>
              <a:t>niveauv</a:t>
            </a:r>
            <a:endParaRPr lang="fr-FR" dirty="0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E13A095C-BB85-9744-81D9-C071901054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29680" y="365125"/>
            <a:ext cx="5527040" cy="551815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E200D99-64B9-E645-B25A-4583D6782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80595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4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E13A095C-BB85-9744-81D9-C071901054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5280" y="365125"/>
            <a:ext cx="11521440" cy="551815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F4E3835-E285-1F4D-9CEB-A461A5391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80595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0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603F2B4-5B82-8345-8E72-B7DB1CD2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365125"/>
            <a:ext cx="11521440" cy="132556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2BD0D4-AE14-6E40-8BA7-89536E9A6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280" y="1825625"/>
            <a:ext cx="11521440" cy="40407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MSIPCMContentMarking" descr="{&quot;HashCode&quot;:1750409307,&quot;Placement&quot;:&quot;Header&quot;,&quot;Top&quot;:0.0,&quot;Left&quot;:889.3944,&quot;SlideWidth&quot;:960,&quot;SlideHeight&quot;:540}">
            <a:extLst>
              <a:ext uri="{FF2B5EF4-FFF2-40B4-BE49-F238E27FC236}">
                <a16:creationId xmlns:a16="http://schemas.microsoft.com/office/drawing/2014/main" id="{FCF4CD09-87C8-4FBE-B355-34CDA1506913}"/>
              </a:ext>
            </a:extLst>
          </p:cNvPr>
          <p:cNvSpPr txBox="1"/>
          <p:nvPr userDrawn="1"/>
        </p:nvSpPr>
        <p:spPr>
          <a:xfrm>
            <a:off x="11295309" y="0"/>
            <a:ext cx="896691" cy="2279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r-FR" sz="700">
                <a:solidFill>
                  <a:srgbClr val="006AFF"/>
                </a:solidFill>
                <a:latin typeface="Arial Black" panose="020B0A04020102020204" pitchFamily="34" charset="0"/>
              </a:rPr>
              <a:t>C1-INTERNAL</a:t>
            </a:r>
          </a:p>
        </p:txBody>
      </p:sp>
    </p:spTree>
    <p:extLst>
      <p:ext uri="{BB962C8B-B14F-4D97-AF65-F5344CB8AC3E}">
        <p14:creationId xmlns:p14="http://schemas.microsoft.com/office/powerpoint/2010/main" val="370112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7" r:id="rId2"/>
    <p:sldLayoutId id="2147483673" r:id="rId3"/>
    <p:sldLayoutId id="2147483674" r:id="rId4"/>
    <p:sldLayoutId id="2147483675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Source Sans Pro" panose="020B05030304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 Light" panose="020B04030304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Source Sans Pro Light" panose="020B04030304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urce Sans Pro Light" panose="020B04030304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Source Sans Pro Light" panose="020B04030304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Source Sans Pro Light" panose="020B04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361EF6-3C5B-6944-97F7-AAF9AD3AD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45" y="5398892"/>
            <a:ext cx="7915155" cy="711835"/>
          </a:xfrm>
        </p:spPr>
        <p:txBody>
          <a:bodyPr>
            <a:normAutofit/>
          </a:bodyPr>
          <a:lstStyle/>
          <a:p>
            <a:r>
              <a:rPr lang="fr-FR" dirty="0"/>
              <a:t>Titre de la présentation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E56CE8-DC16-4146-A884-8F9BD9AE8E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6900" y="6060202"/>
            <a:ext cx="7915591" cy="457200"/>
          </a:xfrm>
        </p:spPr>
        <p:txBody>
          <a:bodyPr/>
          <a:lstStyle/>
          <a:p>
            <a:r>
              <a:rPr lang="fr-FR" dirty="0"/>
              <a:t>Sous-Titre de la présentation </a:t>
            </a:r>
          </a:p>
        </p:txBody>
      </p:sp>
    </p:spTree>
    <p:extLst>
      <p:ext uri="{BB962C8B-B14F-4D97-AF65-F5344CB8AC3E}">
        <p14:creationId xmlns:p14="http://schemas.microsoft.com/office/powerpoint/2010/main" val="245679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67851-C637-9749-9AE6-CCCB7B24D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1ECE36-1458-F140-AF4E-2AB43EDD7F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0B506F-EDE4-EE4B-B54B-07F5BDCD22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.</a:t>
            </a:r>
          </a:p>
          <a:p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endParaRPr lang="fr-FR" dirty="0"/>
          </a:p>
          <a:p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1518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9679C-AE2B-6F44-8B9E-78098DB91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821999-A2B6-1945-AB1C-D35A99968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BF5BB9-D332-E54E-8B9E-6F7FF995B6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.</a:t>
            </a:r>
          </a:p>
          <a:p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endParaRPr lang="fr-FR" dirty="0"/>
          </a:p>
          <a:p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1D517E26-2271-CF49-B9B4-E4C27E6945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7422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4809EA6A-033C-9240-AC77-BCEEF49074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4014376065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Paris 2024_New 2020">
      <a:dk1>
        <a:srgbClr val="000000"/>
      </a:dk1>
      <a:lt1>
        <a:srgbClr val="FFFFFF"/>
      </a:lt1>
      <a:dk2>
        <a:srgbClr val="F7B900"/>
      </a:dk2>
      <a:lt2>
        <a:srgbClr val="D6C377"/>
      </a:lt2>
      <a:accent1>
        <a:srgbClr val="00B35F"/>
      </a:accent1>
      <a:accent2>
        <a:srgbClr val="17B7B0"/>
      </a:accent2>
      <a:accent3>
        <a:srgbClr val="006AFF"/>
      </a:accent3>
      <a:accent4>
        <a:srgbClr val="7872F3"/>
      </a:accent4>
      <a:accent5>
        <a:srgbClr val="FF0042"/>
      </a:accent5>
      <a:accent6>
        <a:srgbClr val="FF5756"/>
      </a:accent6>
      <a:hlink>
        <a:srgbClr val="F9B900"/>
      </a:hlink>
      <a:folHlink>
        <a:srgbClr val="FAB9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4BAAA3FFF5546888A59618940EF28" ma:contentTypeVersion="13" ma:contentTypeDescription="Crée un document." ma:contentTypeScope="" ma:versionID="9a4b1944b5ac2ec1245f336d13e58ca6">
  <xsd:schema xmlns:xsd="http://www.w3.org/2001/XMLSchema" xmlns:xs="http://www.w3.org/2001/XMLSchema" xmlns:p="http://schemas.microsoft.com/office/2006/metadata/properties" xmlns:ns2="1adb9cf7-564f-4bc2-a4f8-43045e40a295" xmlns:ns3="5b20ec75-d105-4e92-aec2-fde2737c88b1" targetNamespace="http://schemas.microsoft.com/office/2006/metadata/properties" ma:root="true" ma:fieldsID="b24463067e5eb4495e51ce4619b829e4" ns2:_="" ns3:_="">
    <xsd:import namespace="1adb9cf7-564f-4bc2-a4f8-43045e40a295"/>
    <xsd:import namespace="5b20ec75-d105-4e92-aec2-fde2737c8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db9cf7-564f-4bc2-a4f8-43045e40a2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7" nillable="true" ma:displayName="Sign-off status" ma:internalName="Sign_x002d_off_x0020_status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20ec75-d105-4e92-aec2-fde2737c8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1adb9cf7-564f-4bc2-a4f8-43045e40a29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2AC605-ADC4-4774-9698-E9E397A207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db9cf7-564f-4bc2-a4f8-43045e40a295"/>
    <ds:schemaRef ds:uri="5b20ec75-d105-4e92-aec2-fde2737c88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22C690-48DE-4797-BE96-3879419FE8D6}">
  <ds:schemaRefs>
    <ds:schemaRef ds:uri="http://schemas.microsoft.com/office/2006/metadata/properties"/>
    <ds:schemaRef ds:uri="http://schemas.microsoft.com/office/infopath/2007/PartnerControls"/>
    <ds:schemaRef ds:uri="1adb9cf7-564f-4bc2-a4f8-43045e40a295"/>
  </ds:schemaRefs>
</ds:datastoreItem>
</file>

<file path=customXml/itemProps3.xml><?xml version="1.0" encoding="utf-8"?>
<ds:datastoreItem xmlns:ds="http://schemas.openxmlformats.org/officeDocument/2006/customXml" ds:itemID="{7CCF6BEB-64F2-44C4-BEE2-233CDA3BA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164</Words>
  <Application>Microsoft Office PowerPoint</Application>
  <PresentationFormat>Grand écran</PresentationFormat>
  <Paragraphs>12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Source Sans Pro</vt:lpstr>
      <vt:lpstr>Source Sans Pro Light</vt:lpstr>
      <vt:lpstr>1_Thème Office</vt:lpstr>
      <vt:lpstr>Titre de la présentation </vt:lpstr>
      <vt:lpstr>Lorem ipsum dolor sit amet</vt:lpstr>
      <vt:lpstr>Lorem ipsum dolor sit amet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Manon Simeon</dc:creator>
  <cp:lastModifiedBy>Adrien Deprez</cp:lastModifiedBy>
  <cp:revision>32</cp:revision>
  <dcterms:created xsi:type="dcterms:W3CDTF">2020-11-26T15:34:09Z</dcterms:created>
  <dcterms:modified xsi:type="dcterms:W3CDTF">2021-12-16T14:36:58Z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0x010100CB94BAAA3FFF5546888A59618940EF28</vt:lpwstr>
  </property>
  <property fmtid="{D5CDD505-2E9C-101B-9397-08002B2CF9AE}" pid="3" name="MSIP_Label_fa0a176c-03b7-4548-a138-f385fded9173_Enabled">
    <vt:lpwstr>true</vt:lpwstr>
  </property>
  <property fmtid="{D5CDD505-2E9C-101B-9397-08002B2CF9AE}" pid="4" name="MSIP_Label_fa0a176c-03b7-4548-a138-f385fded9173_SetDate">
    <vt:lpwstr>2021-12-16T14:36:57Z</vt:lpwstr>
  </property>
  <property fmtid="{D5CDD505-2E9C-101B-9397-08002B2CF9AE}" pid="5" name="MSIP_Label_fa0a176c-03b7-4548-a138-f385fded9173_Method">
    <vt:lpwstr>Standard</vt:lpwstr>
  </property>
  <property fmtid="{D5CDD505-2E9C-101B-9397-08002B2CF9AE}" pid="6" name="MSIP_Label_fa0a176c-03b7-4548-a138-f385fded9173_Name">
    <vt:lpwstr>INTERNAL</vt:lpwstr>
  </property>
  <property fmtid="{D5CDD505-2E9C-101B-9397-08002B2CF9AE}" pid="7" name="MSIP_Label_fa0a176c-03b7-4548-a138-f385fded9173_SiteId">
    <vt:lpwstr>c09ce228-0328-4790-badb-51649a00a51c</vt:lpwstr>
  </property>
  <property fmtid="{D5CDD505-2E9C-101B-9397-08002B2CF9AE}" pid="8" name="MSIP_Label_fa0a176c-03b7-4548-a138-f385fded9173_ActionId">
    <vt:lpwstr>628bd9d6-ca04-4dbc-a160-968071d449f9</vt:lpwstr>
  </property>
  <property fmtid="{D5CDD505-2E9C-101B-9397-08002B2CF9AE}" pid="9" name="MSIP_Label_fa0a176c-03b7-4548-a138-f385fded9173_ContentBits">
    <vt:lpwstr>3</vt:lpwstr>
  </property>
</Properties>
</file>