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custDataLst>
    <p:tags r:id="rId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30928-573D-4262-A2A4-2A8B9F4A7645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5875-4B76-428F-9261-6DBE80CFB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1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5875-4B76-428F-9261-6DBE80CFBA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2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5875-4B76-428F-9261-6DBE80CFBA8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3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5875-4B76-428F-9261-6DBE80CFBA8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5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75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3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1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3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78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11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9F6F-387C-4516-AB12-AC8C021C4133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0D0E-D03C-4308-ACD1-AE0CE98CB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3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wav"/><Relationship Id="rId21" Type="http://schemas.microsoft.com/office/2007/relationships/media" Target="../media/media11.wav"/><Relationship Id="rId42" Type="http://schemas.openxmlformats.org/officeDocument/2006/relationships/audio" Target="../media/media21.wav"/><Relationship Id="rId47" Type="http://schemas.microsoft.com/office/2007/relationships/media" Target="../media/media24.wav"/><Relationship Id="rId63" Type="http://schemas.openxmlformats.org/officeDocument/2006/relationships/image" Target="../media/image12.png"/><Relationship Id="rId68" Type="http://schemas.openxmlformats.org/officeDocument/2006/relationships/image" Target="../media/image17.png"/><Relationship Id="rId16" Type="http://schemas.openxmlformats.org/officeDocument/2006/relationships/audio" Target="../media/media8.wav"/><Relationship Id="rId11" Type="http://schemas.microsoft.com/office/2007/relationships/media" Target="../media/media6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53" Type="http://schemas.openxmlformats.org/officeDocument/2006/relationships/image" Target="../media/image2.png"/><Relationship Id="rId58" Type="http://schemas.openxmlformats.org/officeDocument/2006/relationships/image" Target="../media/image7.png"/><Relationship Id="rId74" Type="http://schemas.openxmlformats.org/officeDocument/2006/relationships/image" Target="../media/image23.png"/><Relationship Id="rId79" Type="http://schemas.openxmlformats.org/officeDocument/2006/relationships/image" Target="../media/image27.png"/><Relationship Id="rId5" Type="http://schemas.microsoft.com/office/2007/relationships/media" Target="../media/media3.wav"/><Relationship Id="rId61" Type="http://schemas.openxmlformats.org/officeDocument/2006/relationships/image" Target="../media/image10.png"/><Relationship Id="rId19" Type="http://schemas.microsoft.com/office/2007/relationships/media" Target="../media/media10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microsoft.com/office/2007/relationships/media" Target="../media/media22.wav"/><Relationship Id="rId48" Type="http://schemas.openxmlformats.org/officeDocument/2006/relationships/audio" Target="../media/media24.wav"/><Relationship Id="rId56" Type="http://schemas.openxmlformats.org/officeDocument/2006/relationships/image" Target="../media/image5.png"/><Relationship Id="rId64" Type="http://schemas.openxmlformats.org/officeDocument/2006/relationships/image" Target="../media/image13.png"/><Relationship Id="rId69" Type="http://schemas.openxmlformats.org/officeDocument/2006/relationships/image" Target="../media/image18.png"/><Relationship Id="rId77" Type="http://schemas.openxmlformats.org/officeDocument/2006/relationships/image" Target="../media/image26.png"/><Relationship Id="rId8" Type="http://schemas.openxmlformats.org/officeDocument/2006/relationships/audio" Target="../media/media4.wav"/><Relationship Id="rId51" Type="http://schemas.openxmlformats.org/officeDocument/2006/relationships/slideLayout" Target="../slideLayouts/slideLayout1.xml"/><Relationship Id="rId72" Type="http://schemas.openxmlformats.org/officeDocument/2006/relationships/image" Target="../media/image21.png"/><Relationship Id="rId80" Type="http://schemas.openxmlformats.org/officeDocument/2006/relationships/image" Target="../media/image28.png"/><Relationship Id="rId3" Type="http://schemas.microsoft.com/office/2007/relationships/media" Target="../media/media2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46" Type="http://schemas.openxmlformats.org/officeDocument/2006/relationships/audio" Target="../media/media23.wav"/><Relationship Id="rId59" Type="http://schemas.openxmlformats.org/officeDocument/2006/relationships/image" Target="../media/image8.png"/><Relationship Id="rId67" Type="http://schemas.openxmlformats.org/officeDocument/2006/relationships/image" Target="../media/image16.png"/><Relationship Id="rId20" Type="http://schemas.openxmlformats.org/officeDocument/2006/relationships/audio" Target="../media/media10.wav"/><Relationship Id="rId41" Type="http://schemas.microsoft.com/office/2007/relationships/media" Target="../media/media21.wav"/><Relationship Id="rId54" Type="http://schemas.openxmlformats.org/officeDocument/2006/relationships/image" Target="../media/image3.png"/><Relationship Id="rId62" Type="http://schemas.openxmlformats.org/officeDocument/2006/relationships/image" Target="../media/image11.png"/><Relationship Id="rId70" Type="http://schemas.openxmlformats.org/officeDocument/2006/relationships/image" Target="../media/image19.png"/><Relationship Id="rId75" Type="http://schemas.openxmlformats.org/officeDocument/2006/relationships/image" Target="../media/image2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49" Type="http://schemas.microsoft.com/office/2007/relationships/media" Target="../media/media25.wav"/><Relationship Id="rId57" Type="http://schemas.openxmlformats.org/officeDocument/2006/relationships/image" Target="../media/image6.png"/><Relationship Id="rId10" Type="http://schemas.openxmlformats.org/officeDocument/2006/relationships/audio" Target="../media/media5.wav"/><Relationship Id="rId31" Type="http://schemas.microsoft.com/office/2007/relationships/media" Target="../media/media16.wav"/><Relationship Id="rId44" Type="http://schemas.openxmlformats.org/officeDocument/2006/relationships/audio" Target="../media/media22.wav"/><Relationship Id="rId52" Type="http://schemas.openxmlformats.org/officeDocument/2006/relationships/notesSlide" Target="../notesSlides/notesSlide2.xml"/><Relationship Id="rId60" Type="http://schemas.openxmlformats.org/officeDocument/2006/relationships/image" Target="../media/image9.png"/><Relationship Id="rId65" Type="http://schemas.openxmlformats.org/officeDocument/2006/relationships/image" Target="../media/image14.png"/><Relationship Id="rId73" Type="http://schemas.openxmlformats.org/officeDocument/2006/relationships/image" Target="../media/image22.png"/><Relationship Id="rId78" Type="http://schemas.openxmlformats.org/officeDocument/2006/relationships/image" Target="../media/image1.png"/><Relationship Id="rId81" Type="http://schemas.openxmlformats.org/officeDocument/2006/relationships/image" Target="../media/image29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9" Type="http://schemas.microsoft.com/office/2007/relationships/media" Target="../media/media20.wav"/><Relationship Id="rId34" Type="http://schemas.openxmlformats.org/officeDocument/2006/relationships/audio" Target="../media/media17.wav"/><Relationship Id="rId50" Type="http://schemas.openxmlformats.org/officeDocument/2006/relationships/audio" Target="../media/media25.wav"/><Relationship Id="rId55" Type="http://schemas.openxmlformats.org/officeDocument/2006/relationships/image" Target="../media/image4.png"/><Relationship Id="rId76" Type="http://schemas.openxmlformats.org/officeDocument/2006/relationships/image" Target="../media/image25.png"/><Relationship Id="rId7" Type="http://schemas.microsoft.com/office/2007/relationships/media" Target="../media/media4.wav"/><Relationship Id="rId71" Type="http://schemas.openxmlformats.org/officeDocument/2006/relationships/image" Target="../media/image20.png"/><Relationship Id="rId2" Type="http://schemas.openxmlformats.org/officeDocument/2006/relationships/audio" Target="../media/media1.wav"/><Relationship Id="rId29" Type="http://schemas.microsoft.com/office/2007/relationships/media" Target="../media/media15.wav"/><Relationship Id="rId24" Type="http://schemas.openxmlformats.org/officeDocument/2006/relationships/audio" Target="../media/media12.wav"/><Relationship Id="rId40" Type="http://schemas.openxmlformats.org/officeDocument/2006/relationships/audio" Target="../media/media20.wav"/><Relationship Id="rId45" Type="http://schemas.microsoft.com/office/2007/relationships/media" Target="../media/media23.wav"/><Relationship Id="rId66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5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What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do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you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keep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in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your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locker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?</a:t>
            </a:r>
            <a:endParaRPr lang="fr-F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2564904"/>
            <a:ext cx="5766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Dyslexie" panose="02000000000000000000" pitchFamily="2" charset="0"/>
              </a:rPr>
              <a:t>Click on      to </a:t>
            </a:r>
            <a:r>
              <a:rPr lang="fr-FR" b="1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hear</a:t>
            </a:r>
            <a:r>
              <a:rPr lang="fr-FR" dirty="0" smtClean="0">
                <a:latin typeface="Dyslexie" panose="02000000000000000000" pitchFamily="2" charset="0"/>
              </a:rPr>
              <a:t> the </a:t>
            </a:r>
            <a:r>
              <a:rPr lang="fr-FR" dirty="0" err="1" smtClean="0">
                <a:latin typeface="Dyslexie" panose="02000000000000000000" pitchFamily="2" charset="0"/>
              </a:rPr>
              <a:t>word</a:t>
            </a:r>
            <a:r>
              <a:rPr lang="fr-FR" dirty="0" smtClean="0">
                <a:latin typeface="Dyslexie" panose="02000000000000000000" pitchFamily="2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 smtClean="0">
                <a:latin typeface="Dyslexie" panose="02000000000000000000" pitchFamily="2" charset="0"/>
              </a:rPr>
              <a:t>Click on the </a:t>
            </a:r>
            <a:r>
              <a:rPr lang="fr-FR" dirty="0" err="1" smtClean="0">
                <a:latin typeface="Dyslexie" panose="02000000000000000000" pitchFamily="2" charset="0"/>
              </a:rPr>
              <a:t>picture</a:t>
            </a:r>
            <a:r>
              <a:rPr lang="fr-FR" dirty="0" smtClean="0">
                <a:latin typeface="Dyslexie" panose="02000000000000000000" pitchFamily="2" charset="0"/>
              </a:rPr>
              <a:t> to </a:t>
            </a:r>
            <a:r>
              <a:rPr lang="fr-FR" dirty="0" err="1" smtClean="0">
                <a:solidFill>
                  <a:srgbClr val="FF0000"/>
                </a:solidFill>
                <a:latin typeface="Dyslexie" panose="02000000000000000000" pitchFamily="2" charset="0"/>
              </a:rPr>
              <a:t>see</a:t>
            </a:r>
            <a:r>
              <a:rPr lang="fr-FR" dirty="0" smtClean="0">
                <a:latin typeface="Dyslexie" panose="02000000000000000000" pitchFamily="2" charset="0"/>
              </a:rPr>
              <a:t> the </a:t>
            </a:r>
            <a:r>
              <a:rPr lang="fr-FR" dirty="0" err="1" smtClean="0">
                <a:latin typeface="Dyslexie" panose="02000000000000000000" pitchFamily="2" charset="0"/>
              </a:rPr>
              <a:t>word</a:t>
            </a:r>
            <a:r>
              <a:rPr lang="fr-FR" dirty="0" smtClean="0">
                <a:latin typeface="Dyslexie" panose="02000000000000000000" pitchFamily="2" charset="0"/>
              </a:rPr>
              <a:t>.</a:t>
            </a:r>
            <a:endParaRPr lang="fr-FR" dirty="0">
              <a:latin typeface="Dyslexie" panose="02000000000000000000" pitchFamily="2" charset="0"/>
            </a:endParaRPr>
          </a:p>
        </p:txBody>
      </p:sp>
      <p:pic>
        <p:nvPicPr>
          <p:cNvPr id="7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82" y="2608455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31640" y="213285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latin typeface="Dyslexie" panose="02000000000000000000" pitchFamily="2" charset="0"/>
              </a:rPr>
              <a:t>Instructions:</a:t>
            </a:r>
            <a:endParaRPr lang="fr-FR" b="1" u="sng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5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What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do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you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keep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in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your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fr-FR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locker</a:t>
            </a:r>
            <a:r>
              <a:rPr lang="fr-F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yslexie" panose="02000000000000000000" pitchFamily="2" charset="0"/>
              </a:rPr>
              <a:t>?</a:t>
            </a:r>
            <a:endParaRPr lang="fr-F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936104" cy="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1340159"/>
            <a:ext cx="138255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sunglasses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06" y="757972"/>
            <a:ext cx="1080120" cy="85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464106" y="1406291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trainers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48" y="752205"/>
            <a:ext cx="991356" cy="8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99949" y="1406290"/>
            <a:ext cx="12793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copybook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09" y="764704"/>
            <a:ext cx="1440159" cy="8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036709" y="1406289"/>
            <a:ext cx="1440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candy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6" y="757972"/>
            <a:ext cx="1298067" cy="90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608287" y="1484037"/>
            <a:ext cx="12922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belt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15" y="739487"/>
            <a:ext cx="1110435" cy="11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010423" y="1683290"/>
            <a:ext cx="13368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backpack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" y="1821790"/>
            <a:ext cx="1136700" cy="10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94941" y="2697104"/>
            <a:ext cx="1136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textbooks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05" y="1826873"/>
            <a:ext cx="992681" cy="11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464105" y="2815118"/>
            <a:ext cx="992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tie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16" y="1858289"/>
            <a:ext cx="1194676" cy="8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567116" y="2501550"/>
            <a:ext cx="11946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keys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35" y="1858289"/>
            <a:ext cx="1597533" cy="93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3879335" y="2538119"/>
            <a:ext cx="15975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pencil</a:t>
            </a:r>
            <a:r>
              <a:rPr lang="fr-FR" sz="1200" dirty="0" smtClean="0">
                <a:latin typeface="Dyslexie" panose="02000000000000000000" pitchFamily="2" charset="0"/>
              </a:rPr>
              <a:t> case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41" y="1858289"/>
            <a:ext cx="1113455" cy="12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645614" y="2951130"/>
            <a:ext cx="11101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binder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05" y="2064347"/>
            <a:ext cx="1241653" cy="10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7063722" y="2850780"/>
            <a:ext cx="12359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make</a:t>
            </a:r>
            <a:r>
              <a:rPr lang="fr-FR" sz="1200" dirty="0" smtClean="0">
                <a:latin typeface="Dyslexie" panose="02000000000000000000" pitchFamily="2" charset="0"/>
              </a:rPr>
              <a:t> up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7" y="3285227"/>
            <a:ext cx="986158" cy="10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186316" y="4071050"/>
            <a:ext cx="10013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basket </a:t>
            </a:r>
            <a:r>
              <a:rPr lang="fr-FR" sz="1200" dirty="0" err="1" smtClean="0">
                <a:latin typeface="Dyslexie" panose="02000000000000000000" pitchFamily="2" charset="0"/>
              </a:rPr>
              <a:t>ball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05" y="3285227"/>
            <a:ext cx="899342" cy="13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1382554" y="4394214"/>
            <a:ext cx="11616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monster</a:t>
            </a:r>
            <a:r>
              <a:rPr lang="fr-FR" sz="1200" dirty="0" smtClean="0">
                <a:latin typeface="Dyslexie" panose="02000000000000000000" pitchFamily="2" charset="0"/>
              </a:rPr>
              <a:t> </a:t>
            </a:r>
            <a:r>
              <a:rPr lang="fr-FR" sz="1200" dirty="0" err="1" smtClean="0">
                <a:latin typeface="Dyslexie" panose="02000000000000000000" pitchFamily="2" charset="0"/>
              </a:rPr>
              <a:t>mask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16" y="2954719"/>
            <a:ext cx="11049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2593078" y="4331003"/>
            <a:ext cx="10943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watch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35" y="2963942"/>
            <a:ext cx="1037276" cy="10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4361520" y="3829589"/>
            <a:ext cx="11101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an </a:t>
            </a:r>
            <a:r>
              <a:rPr lang="fr-FR" sz="1200" dirty="0" err="1" smtClean="0">
                <a:latin typeface="Dyslexie" panose="02000000000000000000" pitchFamily="2" charset="0"/>
              </a:rPr>
              <a:t>umbrella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14" y="3410192"/>
            <a:ext cx="1252159" cy="139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5599706" y="4608002"/>
            <a:ext cx="13680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rollerblades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10192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7236296" y="4600793"/>
            <a:ext cx="16192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sandwich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6" y="4746502"/>
            <a:ext cx="1209382" cy="18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59070" y="6322877"/>
            <a:ext cx="12770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smartphone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37" y="4877792"/>
            <a:ext cx="1327211" cy="109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382554" y="5744289"/>
            <a:ext cx="13272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headphones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08" y="4739292"/>
            <a:ext cx="1060827" cy="110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2818508" y="5697185"/>
            <a:ext cx="10608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Dyslexie" panose="02000000000000000000" pitchFamily="2" charset="0"/>
              </a:rPr>
              <a:t>scissors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68" y="4729228"/>
            <a:ext cx="1106237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4034999" y="5470564"/>
            <a:ext cx="10943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helmet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97" y="4981925"/>
            <a:ext cx="1027750" cy="10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255997" y="5882788"/>
            <a:ext cx="1027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laptop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84" y="5009035"/>
            <a:ext cx="1178048" cy="10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6503642" y="5858393"/>
            <a:ext cx="1178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</a:t>
            </a:r>
            <a:r>
              <a:rPr lang="fr-FR" sz="1200" dirty="0" err="1" smtClean="0">
                <a:latin typeface="Dyslexie" panose="02000000000000000000" pitchFamily="2" charset="0"/>
              </a:rPr>
              <a:t>wallet</a:t>
            </a:r>
            <a:endParaRPr lang="fr-FR" sz="1200" dirty="0">
              <a:latin typeface="Dyslexie" panose="02000000000000000000" pitchFamily="2" charset="0"/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154" y="4986113"/>
            <a:ext cx="913392" cy="16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7942154" y="6330108"/>
            <a:ext cx="9133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Dyslexie" panose="02000000000000000000" pitchFamily="2" charset="0"/>
              </a:rPr>
              <a:t>a drink</a:t>
            </a:r>
            <a:endParaRPr lang="fr-FR" sz="1200" dirty="0">
              <a:latin typeface="Dyslexie" panose="02000000000000000000" pitchFamily="2" charset="0"/>
            </a:endParaRPr>
          </a:p>
        </p:txBody>
      </p:sp>
      <p:sp>
        <p:nvSpPr>
          <p:cNvPr id="9" name="Bouton d'action : Informations 8">
            <a:hlinkClick r:id="" action="ppaction://hlinkshowjump?jump=nextslide" highlightClick="1"/>
          </p:cNvPr>
          <p:cNvSpPr/>
          <p:nvPr/>
        </p:nvSpPr>
        <p:spPr>
          <a:xfrm>
            <a:off x="5176243" y="644083"/>
            <a:ext cx="291680" cy="241241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0" y="575007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glass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9"/>
          <a:stretch>
            <a:fillRect/>
          </a:stretch>
        </p:blipFill>
        <p:spPr>
          <a:xfrm>
            <a:off x="-2774209" y="-105221"/>
            <a:ext cx="210138" cy="210138"/>
          </a:xfrm>
          <a:prstGeom prst="rect">
            <a:avLst/>
          </a:prstGeom>
        </p:spPr>
      </p:pic>
      <p:pic>
        <p:nvPicPr>
          <p:cNvPr id="61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68" y="569601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iner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156628"/>
            <a:ext cx="204026" cy="204026"/>
          </a:xfrm>
          <a:prstGeom prst="rect">
            <a:avLst/>
          </a:prstGeom>
        </p:spPr>
      </p:pic>
      <p:pic>
        <p:nvPicPr>
          <p:cNvPr id="63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51" y="566404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pybook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1"/>
          <a:stretch>
            <a:fillRect/>
          </a:stretch>
        </p:blipFill>
        <p:spPr>
          <a:xfrm>
            <a:off x="-2774209" y="412365"/>
            <a:ext cx="170974" cy="170974"/>
          </a:xfrm>
          <a:prstGeom prst="rect">
            <a:avLst/>
          </a:prstGeom>
        </p:spPr>
      </p:pic>
      <p:pic>
        <p:nvPicPr>
          <p:cNvPr id="65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0" y="623589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andy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635050"/>
            <a:ext cx="304800" cy="304800"/>
          </a:xfrm>
          <a:prstGeom prst="rect">
            <a:avLst/>
          </a:prstGeom>
        </p:spPr>
      </p:pic>
      <p:pic>
        <p:nvPicPr>
          <p:cNvPr id="67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664" y="586292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 belt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991561"/>
            <a:ext cx="235348" cy="235348"/>
          </a:xfrm>
          <a:prstGeom prst="rect">
            <a:avLst/>
          </a:prstGeom>
        </p:spPr>
      </p:pic>
      <p:pic>
        <p:nvPicPr>
          <p:cNvPr id="69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69" y="583545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ackpack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1278620"/>
            <a:ext cx="299421" cy="299421"/>
          </a:xfrm>
          <a:prstGeom prst="rect">
            <a:avLst/>
          </a:prstGeom>
        </p:spPr>
      </p:pic>
      <p:pic>
        <p:nvPicPr>
          <p:cNvPr id="71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1" y="1778921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extbooks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1629752"/>
            <a:ext cx="304800" cy="304800"/>
          </a:xfrm>
          <a:prstGeom prst="rect">
            <a:avLst/>
          </a:prstGeom>
        </p:spPr>
      </p:pic>
      <p:pic>
        <p:nvPicPr>
          <p:cNvPr id="73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35" y="1768583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 tie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1986263"/>
            <a:ext cx="282198" cy="282198"/>
          </a:xfrm>
          <a:prstGeom prst="rect">
            <a:avLst/>
          </a:prstGeom>
        </p:spPr>
      </p:pic>
      <p:pic>
        <p:nvPicPr>
          <p:cNvPr id="75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49" y="1773745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 tie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2320172"/>
            <a:ext cx="337014" cy="337014"/>
          </a:xfrm>
          <a:prstGeom prst="rect">
            <a:avLst/>
          </a:prstGeom>
        </p:spPr>
      </p:pic>
      <p:pic>
        <p:nvPicPr>
          <p:cNvPr id="27" name="keys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2708897"/>
            <a:ext cx="232251" cy="232251"/>
          </a:xfrm>
          <a:prstGeom prst="rect">
            <a:avLst/>
          </a:prstGeom>
        </p:spPr>
      </p:pic>
      <p:pic>
        <p:nvPicPr>
          <p:cNvPr id="78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97" y="1771470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 pencil case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2992859"/>
            <a:ext cx="320907" cy="320907"/>
          </a:xfrm>
          <a:prstGeom prst="rect">
            <a:avLst/>
          </a:prstGeom>
        </p:spPr>
      </p:pic>
      <p:pic>
        <p:nvPicPr>
          <p:cNvPr id="80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14" y="1766958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a binder.wav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3365477"/>
            <a:ext cx="304800" cy="304800"/>
          </a:xfrm>
          <a:prstGeom prst="rect">
            <a:avLst/>
          </a:prstGeom>
        </p:spPr>
      </p:pic>
      <p:pic>
        <p:nvPicPr>
          <p:cNvPr id="82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12" y="2008482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make up.wav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3721988"/>
            <a:ext cx="304800" cy="304800"/>
          </a:xfrm>
          <a:prstGeom prst="rect">
            <a:avLst/>
          </a:prstGeom>
        </p:spPr>
      </p:pic>
      <p:pic>
        <p:nvPicPr>
          <p:cNvPr id="84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4" y="3232840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a basket ball.wav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4078499"/>
            <a:ext cx="375656" cy="375656"/>
          </a:xfrm>
          <a:prstGeom prst="rect">
            <a:avLst/>
          </a:prstGeom>
        </p:spPr>
      </p:pic>
      <p:pic>
        <p:nvPicPr>
          <p:cNvPr id="86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45" y="3216396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monster mask.wav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4505866"/>
            <a:ext cx="304800" cy="304800"/>
          </a:xfrm>
          <a:prstGeom prst="rect">
            <a:avLst/>
          </a:prstGeom>
        </p:spPr>
      </p:pic>
      <p:pic>
        <p:nvPicPr>
          <p:cNvPr id="88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09" y="2861657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a watch.wav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4862377"/>
            <a:ext cx="304800" cy="304800"/>
          </a:xfrm>
          <a:prstGeom prst="rect">
            <a:avLst/>
          </a:prstGeom>
        </p:spPr>
      </p:pic>
      <p:pic>
        <p:nvPicPr>
          <p:cNvPr id="90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2" y="2872942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an umbrella.wav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5218888"/>
            <a:ext cx="266556" cy="266556"/>
          </a:xfrm>
          <a:prstGeom prst="rect">
            <a:avLst/>
          </a:prstGeom>
        </p:spPr>
      </p:pic>
      <p:pic>
        <p:nvPicPr>
          <p:cNvPr id="92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73" y="3381324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rollerblades.wav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5537155"/>
            <a:ext cx="240589" cy="240589"/>
          </a:xfrm>
          <a:prstGeom prst="rect">
            <a:avLst/>
          </a:prstGeom>
        </p:spPr>
      </p:pic>
      <p:pic>
        <p:nvPicPr>
          <p:cNvPr id="94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02" y="3298890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sandwich.wav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74209" y="5829447"/>
            <a:ext cx="330340" cy="330340"/>
          </a:xfrm>
          <a:prstGeom prst="rect">
            <a:avLst/>
          </a:prstGeom>
        </p:spPr>
      </p:pic>
      <p:pic>
        <p:nvPicPr>
          <p:cNvPr id="96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4" y="4703884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a smartphone.wav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837274" y="6157166"/>
            <a:ext cx="304800" cy="304800"/>
          </a:xfrm>
          <a:prstGeom prst="rect">
            <a:avLst/>
          </a:prstGeom>
        </p:spPr>
      </p:pic>
      <p:pic>
        <p:nvPicPr>
          <p:cNvPr id="98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37" y="4908207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headphones.wav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789678" y="6509226"/>
            <a:ext cx="239411" cy="239411"/>
          </a:xfrm>
          <a:prstGeom prst="rect">
            <a:avLst/>
          </a:prstGeom>
        </p:spPr>
      </p:pic>
      <p:pic>
        <p:nvPicPr>
          <p:cNvPr id="100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8" y="4658266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scissors.wav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851046" y="6735328"/>
            <a:ext cx="245344" cy="245344"/>
          </a:xfrm>
          <a:prstGeom prst="rect">
            <a:avLst/>
          </a:prstGeom>
        </p:spPr>
      </p:pic>
      <p:pic>
        <p:nvPicPr>
          <p:cNvPr id="102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66" y="4675737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a helmet.wav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474788" y="-135454"/>
            <a:ext cx="292082" cy="292082"/>
          </a:xfrm>
          <a:prstGeom prst="rect">
            <a:avLst/>
          </a:prstGeom>
        </p:spPr>
      </p:pic>
      <p:pic>
        <p:nvPicPr>
          <p:cNvPr id="104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77" y="4963680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a laptop.wav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481147" y="193052"/>
            <a:ext cx="304800" cy="304800"/>
          </a:xfrm>
          <a:prstGeom prst="rect">
            <a:avLst/>
          </a:prstGeom>
        </p:spPr>
      </p:pic>
      <p:pic>
        <p:nvPicPr>
          <p:cNvPr id="106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89" y="4917882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a wallet.wav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501924" y="511532"/>
            <a:ext cx="304800" cy="304800"/>
          </a:xfrm>
          <a:prstGeom prst="rect">
            <a:avLst/>
          </a:prstGeom>
        </p:spPr>
      </p:pic>
      <p:pic>
        <p:nvPicPr>
          <p:cNvPr id="108" name="Picture 7" descr="Résultat de recherche d'images pour &quot;audio clipart&quot;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35" y="4986020"/>
            <a:ext cx="399381" cy="2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a drink.wav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-2507653" y="787450"/>
            <a:ext cx="310529" cy="310529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3026348" y="6356768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Dyslexie" panose="02000000000000000000" pitchFamily="2" charset="0"/>
              </a:rPr>
              <a:t>See</a:t>
            </a:r>
            <a:r>
              <a:rPr lang="fr-FR" sz="1400" dirty="0" smtClean="0">
                <a:latin typeface="Dyslexie" panose="02000000000000000000" pitchFamily="2" charset="0"/>
              </a:rPr>
              <a:t> instructions </a:t>
            </a:r>
            <a:r>
              <a:rPr lang="fr-FR" sz="1400" dirty="0" err="1" smtClean="0">
                <a:latin typeface="Dyslexie" panose="02000000000000000000" pitchFamily="2" charset="0"/>
              </a:rPr>
              <a:t>again</a:t>
            </a:r>
            <a:endParaRPr lang="fr-FR" sz="1400" dirty="0">
              <a:latin typeface="Dyslexie" panose="02000000000000000000" pitchFamily="2" charset="0"/>
            </a:endParaRPr>
          </a:p>
        </p:txBody>
      </p:sp>
      <p:sp>
        <p:nvSpPr>
          <p:cNvPr id="62" name="Bouton d'action : Personnalisé 61">
            <a:hlinkClick r:id="" action="ppaction://hlinkshowjump?jump=previousslide" highlightClick="1"/>
          </p:cNvPr>
          <p:cNvSpPr/>
          <p:nvPr/>
        </p:nvSpPr>
        <p:spPr>
          <a:xfrm>
            <a:off x="3012195" y="6291120"/>
            <a:ext cx="2596092" cy="439071"/>
          </a:xfrm>
          <a:prstGeom prst="actionButtonBlank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1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14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1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2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0" dur="14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14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2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15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2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9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2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5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2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1" dur="14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9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158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9" dur="148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3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5" dur="18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3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1" dur="209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vol="8000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62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80000">
                <p:cTn id="3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3" dur="17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3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195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3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5" dur="209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 vol="80000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167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7" dur="16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3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3" dur="139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12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3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5" dur="125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3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167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7" dur="153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680520" cy="36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4005064"/>
            <a:ext cx="46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Dyslexie" panose="02000000000000000000" pitchFamily="2" charset="0"/>
              </a:rPr>
              <a:t>Twizzlers</a:t>
            </a:r>
            <a:r>
              <a:rPr lang="fr-FR" dirty="0" smtClean="0">
                <a:latin typeface="Dyslexie" panose="02000000000000000000" pitchFamily="2" charset="0"/>
              </a:rPr>
              <a:t> are </a:t>
            </a:r>
            <a:r>
              <a:rPr lang="fr-FR" dirty="0" err="1" smtClean="0">
                <a:latin typeface="Dyslexie" panose="02000000000000000000" pitchFamily="2" charset="0"/>
              </a:rPr>
              <a:t>very</a:t>
            </a:r>
            <a:r>
              <a:rPr lang="fr-FR" dirty="0" smtClean="0">
                <a:latin typeface="Dyslexie" panose="02000000000000000000" pitchFamily="2" charset="0"/>
              </a:rPr>
              <a:t> </a:t>
            </a:r>
            <a:r>
              <a:rPr lang="fr-FR" dirty="0" err="1" smtClean="0">
                <a:latin typeface="Dyslexie" panose="02000000000000000000" pitchFamily="2" charset="0"/>
              </a:rPr>
              <a:t>famous</a:t>
            </a:r>
            <a:r>
              <a:rPr lang="fr-FR" dirty="0" smtClean="0">
                <a:latin typeface="Dyslexie" panose="02000000000000000000" pitchFamily="2" charset="0"/>
              </a:rPr>
              <a:t> in the USA. </a:t>
            </a:r>
            <a:endParaRPr lang="fr-FR" dirty="0">
              <a:latin typeface="Dyslexie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84718" cy="32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92079" y="5301208"/>
            <a:ext cx="328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Dyslexie" panose="02000000000000000000" pitchFamily="2" charset="0"/>
              </a:rPr>
              <a:t>Dum</a:t>
            </a:r>
            <a:r>
              <a:rPr lang="fr-FR" dirty="0" smtClean="0">
                <a:latin typeface="Dyslexie" panose="02000000000000000000" pitchFamily="2" charset="0"/>
              </a:rPr>
              <a:t> </a:t>
            </a:r>
            <a:r>
              <a:rPr lang="fr-FR" dirty="0" err="1" smtClean="0">
                <a:latin typeface="Dyslexie" panose="02000000000000000000" pitchFamily="2" charset="0"/>
              </a:rPr>
              <a:t>dums</a:t>
            </a:r>
            <a:r>
              <a:rPr lang="fr-FR" dirty="0" smtClean="0">
                <a:latin typeface="Dyslexie" panose="02000000000000000000" pitchFamily="2" charset="0"/>
              </a:rPr>
              <a:t> are </a:t>
            </a:r>
            <a:r>
              <a:rPr lang="fr-FR" dirty="0" err="1" smtClean="0">
                <a:latin typeface="Dyslexie" panose="02000000000000000000" pitchFamily="2" charset="0"/>
              </a:rPr>
              <a:t>typical</a:t>
            </a:r>
            <a:r>
              <a:rPr lang="fr-FR" dirty="0" smtClean="0">
                <a:latin typeface="Dyslexie" panose="02000000000000000000" pitchFamily="2" charset="0"/>
              </a:rPr>
              <a:t> American </a:t>
            </a:r>
            <a:r>
              <a:rPr lang="fr-FR" dirty="0" err="1" smtClean="0">
                <a:latin typeface="Dyslexie" panose="02000000000000000000" pitchFamily="2" charset="0"/>
              </a:rPr>
              <a:t>candy</a:t>
            </a:r>
            <a:r>
              <a:rPr lang="fr-FR" dirty="0" smtClean="0">
                <a:latin typeface="Dyslexie" panose="02000000000000000000" pitchFamily="2" charset="0"/>
              </a:rPr>
              <a:t>. </a:t>
            </a:r>
            <a:r>
              <a:rPr lang="fr-FR" dirty="0" err="1" smtClean="0">
                <a:latin typeface="Dyslexie" panose="02000000000000000000" pitchFamily="2" charset="0"/>
              </a:rPr>
              <a:t>They</a:t>
            </a:r>
            <a:r>
              <a:rPr lang="fr-FR" dirty="0" smtClean="0">
                <a:latin typeface="Dyslexie" panose="02000000000000000000" pitchFamily="2" charset="0"/>
              </a:rPr>
              <a:t> are </a:t>
            </a:r>
            <a:r>
              <a:rPr lang="fr-FR" dirty="0" err="1" smtClean="0">
                <a:latin typeface="Dyslexie" panose="02000000000000000000" pitchFamily="2" charset="0"/>
              </a:rPr>
              <a:t>colourful</a:t>
            </a:r>
            <a:r>
              <a:rPr lang="fr-FR" dirty="0" smtClean="0">
                <a:latin typeface="Dyslexie" panose="02000000000000000000" pitchFamily="2" charset="0"/>
              </a:rPr>
              <a:t> </a:t>
            </a:r>
            <a:r>
              <a:rPr lang="fr-FR" dirty="0" err="1" smtClean="0">
                <a:latin typeface="Dyslexie" panose="02000000000000000000" pitchFamily="2" charset="0"/>
              </a:rPr>
              <a:t>lollipops</a:t>
            </a:r>
            <a:r>
              <a:rPr lang="fr-FR" dirty="0" smtClean="0">
                <a:latin typeface="Dyslexie" panose="02000000000000000000" pitchFamily="2" charset="0"/>
              </a:rPr>
              <a:t> </a:t>
            </a:r>
            <a:endParaRPr lang="fr-FR" dirty="0">
              <a:latin typeface="Dyslexie" panose="02000000000000000000" pitchFamily="2" charset="0"/>
            </a:endParaRPr>
          </a:p>
        </p:txBody>
      </p:sp>
      <p:sp>
        <p:nvSpPr>
          <p:cNvPr id="3" name="Bouton d'action : Accueil 2">
            <a:hlinkClick r:id="rId5" action="ppaction://hlinksldjump" highlightClick="1"/>
          </p:cNvPr>
          <p:cNvSpPr/>
          <p:nvPr/>
        </p:nvSpPr>
        <p:spPr>
          <a:xfrm>
            <a:off x="8576798" y="6224538"/>
            <a:ext cx="504056" cy="576064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1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hat do you keep in your locker vocabulary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104</Words>
  <Application>Microsoft Office PowerPoint</Application>
  <PresentationFormat>Affichage à l'écran (4:3)</PresentationFormat>
  <Paragraphs>36</Paragraphs>
  <Slides>3</Slides>
  <Notes>3</Notes>
  <HiddenSlides>0</HiddenSlides>
  <MMClips>26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keep in your locker vocabulary</dc:title>
  <dc:creator>Sophie Pierre</dc:creator>
  <cp:lastModifiedBy>Sophie Pierre</cp:lastModifiedBy>
  <cp:revision>17</cp:revision>
  <dcterms:created xsi:type="dcterms:W3CDTF">2018-07-31T09:39:27Z</dcterms:created>
  <dcterms:modified xsi:type="dcterms:W3CDTF">2018-07-31T11:46:13Z</dcterms:modified>
</cp:coreProperties>
</file>