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2D6C1E2-9657-6E49-ACD6-FCAD3F942C99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052544E4-1B0F-2F46-AE37-5EB87C7E5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793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C1E2-9657-6E49-ACD6-FCAD3F942C99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44E4-1B0F-2F46-AE37-5EB87C7E5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568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C1E2-9657-6E49-ACD6-FCAD3F942C99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44E4-1B0F-2F46-AE37-5EB87C7E5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635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C1E2-9657-6E49-ACD6-FCAD3F942C99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44E4-1B0F-2F46-AE37-5EB87C7E5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264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C1E2-9657-6E49-ACD6-FCAD3F942C99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44E4-1B0F-2F46-AE37-5EB87C7E5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621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C1E2-9657-6E49-ACD6-FCAD3F942C99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44E4-1B0F-2F46-AE37-5EB87C7E5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71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C1E2-9657-6E49-ACD6-FCAD3F942C99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44E4-1B0F-2F46-AE37-5EB87C7E5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068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C1E2-9657-6E49-ACD6-FCAD3F942C99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44E4-1B0F-2F46-AE37-5EB87C7E5D94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061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C1E2-9657-6E49-ACD6-FCAD3F942C99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44E4-1B0F-2F46-AE37-5EB87C7E5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00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C1E2-9657-6E49-ACD6-FCAD3F942C99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44E4-1B0F-2F46-AE37-5EB87C7E5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33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C1E2-9657-6E49-ACD6-FCAD3F942C99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44E4-1B0F-2F46-AE37-5EB87C7E5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17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C1E2-9657-6E49-ACD6-FCAD3F942C99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44E4-1B0F-2F46-AE37-5EB87C7E5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84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C1E2-9657-6E49-ACD6-FCAD3F942C99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44E4-1B0F-2F46-AE37-5EB87C7E5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806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C1E2-9657-6E49-ACD6-FCAD3F942C99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44E4-1B0F-2F46-AE37-5EB87C7E5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132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C1E2-9657-6E49-ACD6-FCAD3F942C99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44E4-1B0F-2F46-AE37-5EB87C7E5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67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C1E2-9657-6E49-ACD6-FCAD3F942C99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44E4-1B0F-2F46-AE37-5EB87C7E5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396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C1E2-9657-6E49-ACD6-FCAD3F942C99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44E4-1B0F-2F46-AE37-5EB87C7E5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093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D6C1E2-9657-6E49-ACD6-FCAD3F942C99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2544E4-1B0F-2F46-AE37-5EB87C7E5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0882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E1654A-6BA9-644C-B93A-D605126DA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2352" y="1964267"/>
            <a:ext cx="9947774" cy="2421464"/>
          </a:xfrm>
        </p:spPr>
        <p:txBody>
          <a:bodyPr/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trump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administration and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Women’s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779EEB4-6DD1-4B46-8BF3-4911786A2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542" y="4385732"/>
            <a:ext cx="9228583" cy="1405467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 err="1"/>
              <a:t>Measures</a:t>
            </a:r>
            <a:r>
              <a:rPr lang="fr-FR" dirty="0"/>
              <a:t> </a:t>
            </a:r>
            <a:r>
              <a:rPr lang="fr-FR" dirty="0" err="1"/>
              <a:t>taken</a:t>
            </a:r>
            <a:r>
              <a:rPr lang="fr-FR" dirty="0"/>
              <a:t> by the </a:t>
            </a:r>
            <a:r>
              <a:rPr lang="fr-FR" dirty="0" err="1"/>
              <a:t>Trump</a:t>
            </a:r>
            <a:r>
              <a:rPr lang="fr-FR" dirty="0"/>
              <a:t> administration </a:t>
            </a:r>
            <a:r>
              <a:rPr lang="fr-FR" dirty="0" err="1"/>
              <a:t>that</a:t>
            </a:r>
            <a:r>
              <a:rPr lang="fr-FR" dirty="0"/>
              <a:t> have impacts on </a:t>
            </a:r>
            <a:r>
              <a:rPr lang="fr-FR" dirty="0" err="1"/>
              <a:t>women’s</a:t>
            </a:r>
            <a:r>
              <a:rPr lang="fr-FR" dirty="0"/>
              <a:t> </a:t>
            </a:r>
            <a:r>
              <a:rPr lang="fr-FR" dirty="0" err="1"/>
              <a:t>lives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874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60E6A1-8BB4-BC40-8A9F-0FA2CE972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484" y="350653"/>
            <a:ext cx="6306532" cy="1591163"/>
          </a:xfrm>
        </p:spPr>
        <p:txBody>
          <a:bodyPr>
            <a:normAutofit fontScale="90000"/>
          </a:bodyPr>
          <a:lstStyle/>
          <a:p>
            <a:r>
              <a:rPr lang="fr-FR" sz="2800" cap="none" dirty="0"/>
              <a:t>In the first 100 </a:t>
            </a:r>
            <a:r>
              <a:rPr lang="fr-FR" sz="2800" cap="none" dirty="0" err="1"/>
              <a:t>days</a:t>
            </a:r>
            <a:r>
              <a:rPr lang="fr-FR" sz="2800" cap="none" dirty="0"/>
              <a:t> of </a:t>
            </a:r>
            <a:r>
              <a:rPr lang="fr-FR" sz="2800" cap="none" dirty="0" err="1"/>
              <a:t>his</a:t>
            </a:r>
            <a:r>
              <a:rPr lang="fr-FR" sz="2800" cap="none" dirty="0"/>
              <a:t> </a:t>
            </a:r>
            <a:r>
              <a:rPr lang="fr-FR" sz="2800" cap="none" dirty="0" err="1"/>
              <a:t>presidency</a:t>
            </a:r>
            <a:r>
              <a:rPr lang="fr-FR" sz="2800" cap="none" dirty="0"/>
              <a:t>, Donald </a:t>
            </a:r>
            <a:r>
              <a:rPr lang="fr-FR" sz="2800" cap="none" dirty="0" err="1"/>
              <a:t>Trump</a:t>
            </a:r>
            <a:r>
              <a:rPr lang="fr-FR" sz="2800" cap="none" dirty="0"/>
              <a:t> </a:t>
            </a:r>
            <a:r>
              <a:rPr lang="fr-FR" sz="2800" b="1" u="sng" cap="none" dirty="0" err="1"/>
              <a:t>cut</a:t>
            </a:r>
            <a:r>
              <a:rPr lang="fr-FR" sz="2800" b="1" u="sng" cap="none" dirty="0"/>
              <a:t> international </a:t>
            </a:r>
            <a:r>
              <a:rPr lang="fr-FR" sz="2800" b="1" u="sng" cap="none" dirty="0" err="1"/>
              <a:t>funding</a:t>
            </a:r>
            <a:r>
              <a:rPr lang="fr-FR" sz="2800" b="1" u="sng" cap="none" dirty="0"/>
              <a:t> to </a:t>
            </a:r>
            <a:r>
              <a:rPr lang="fr-FR" sz="2800" b="1" u="sng" cap="none" dirty="0" err="1"/>
              <a:t>NGOs</a:t>
            </a:r>
            <a:r>
              <a:rPr lang="fr-FR" sz="2800" b="1" u="sng" cap="none" dirty="0"/>
              <a:t> </a:t>
            </a:r>
            <a:r>
              <a:rPr lang="fr-FR" sz="2800" cap="none" dirty="0" err="1"/>
              <a:t>advising</a:t>
            </a:r>
            <a:r>
              <a:rPr lang="fr-FR" sz="2800" cap="none" dirty="0"/>
              <a:t> </a:t>
            </a:r>
            <a:r>
              <a:rPr lang="fr-FR" sz="2800" b="1" u="sng" cap="none" dirty="0"/>
              <a:t>abortion</a:t>
            </a:r>
            <a:r>
              <a:rPr lang="fr-FR" sz="2800" cap="none" dirty="0"/>
              <a:t>. For instance, </a:t>
            </a:r>
            <a:r>
              <a:rPr lang="fr-FR" sz="2800" cap="none"/>
              <a:t>funding</a:t>
            </a:r>
            <a:r>
              <a:rPr lang="fr-FR" sz="2800" cap="none" dirty="0"/>
              <a:t> for the UNFPA </a:t>
            </a:r>
            <a:r>
              <a:rPr lang="fr-FR" sz="2800" cap="none" dirty="0" err="1"/>
              <a:t>was</a:t>
            </a:r>
            <a:r>
              <a:rPr lang="fr-FR" sz="2800" cap="none" dirty="0"/>
              <a:t> </a:t>
            </a:r>
            <a:r>
              <a:rPr lang="fr-FR" sz="2800" cap="none" dirty="0" err="1"/>
              <a:t>cut</a:t>
            </a:r>
            <a:r>
              <a:rPr lang="fr-FR" sz="2800" cap="none" dirty="0"/>
              <a:t> in 2017,2018 and 2019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F3A592F-3BC8-4B46-B88D-F06C0217B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381500" cy="2692400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D9F719E-DA16-0648-B745-A18E2067A8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959"/>
          <a:stretch/>
        </p:blipFill>
        <p:spPr>
          <a:xfrm>
            <a:off x="3053503" y="2260315"/>
            <a:ext cx="9050400" cy="459768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49678DF-4C0C-B14A-B142-AD19E54B4609}"/>
              </a:ext>
            </a:extLst>
          </p:cNvPr>
          <p:cNvSpPr txBox="1"/>
          <p:nvPr/>
        </p:nvSpPr>
        <p:spPr>
          <a:xfrm>
            <a:off x="563063" y="3013501"/>
            <a:ext cx="2262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Examples</a:t>
            </a:r>
            <a:r>
              <a:rPr lang="fr-FR" sz="2400" dirty="0"/>
              <a:t> of the </a:t>
            </a:r>
            <a:r>
              <a:rPr lang="fr-FR" sz="2400" dirty="0" err="1"/>
              <a:t>UNFPA’s</a:t>
            </a:r>
            <a:r>
              <a:rPr lang="fr-FR" sz="2400" dirty="0"/>
              <a:t> actions</a:t>
            </a:r>
            <a:r>
              <a:rPr lang="fr-FR" dirty="0"/>
              <a:t>: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3078E16-48D6-FD42-94FB-BD72DD21A393}"/>
              </a:ext>
            </a:extLst>
          </p:cNvPr>
          <p:cNvSpPr txBox="1"/>
          <p:nvPr/>
        </p:nvSpPr>
        <p:spPr>
          <a:xfrm>
            <a:off x="563063" y="3994078"/>
            <a:ext cx="20671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Access to contraception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Fight</a:t>
            </a:r>
            <a:r>
              <a:rPr lang="fr-FR" dirty="0"/>
              <a:t> </a:t>
            </a:r>
            <a:r>
              <a:rPr lang="fr-FR" dirty="0" err="1"/>
              <a:t>maternal</a:t>
            </a:r>
            <a:r>
              <a:rPr lang="fr-FR" dirty="0"/>
              <a:t> </a:t>
            </a:r>
            <a:r>
              <a:rPr lang="fr-FR" dirty="0" err="1"/>
              <a:t>mortality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Fight</a:t>
            </a:r>
            <a:r>
              <a:rPr lang="fr-FR" dirty="0"/>
              <a:t> </a:t>
            </a:r>
            <a:r>
              <a:rPr lang="fr-FR" dirty="0" err="1"/>
              <a:t>against</a:t>
            </a:r>
            <a:r>
              <a:rPr lang="fr-FR" dirty="0"/>
              <a:t> FGM</a:t>
            </a:r>
          </a:p>
          <a:p>
            <a:pPr marL="285750" indent="-285750">
              <a:buFontTx/>
              <a:buChar char="-"/>
            </a:pPr>
            <a:r>
              <a:rPr lang="fr-FR" dirty="0"/>
              <a:t>Help </a:t>
            </a:r>
            <a:r>
              <a:rPr lang="fr-FR" dirty="0" err="1"/>
              <a:t>with</a:t>
            </a:r>
            <a:r>
              <a:rPr lang="fr-FR" dirty="0"/>
              <a:t> HIV/AIDS</a:t>
            </a:r>
          </a:p>
        </p:txBody>
      </p:sp>
    </p:spTree>
    <p:extLst>
      <p:ext uri="{BB962C8B-B14F-4D97-AF65-F5344CB8AC3E}">
        <p14:creationId xmlns:p14="http://schemas.microsoft.com/office/powerpoint/2010/main" val="219066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4015A2-4C25-B442-A6A8-A55CF02B1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70" y="609599"/>
            <a:ext cx="4633646" cy="6038336"/>
          </a:xfrm>
        </p:spPr>
        <p:txBody>
          <a:bodyPr>
            <a:normAutofit fontScale="90000"/>
          </a:bodyPr>
          <a:lstStyle/>
          <a:p>
            <a:r>
              <a:rPr lang="fr-FR" cap="none" dirty="0"/>
              <a:t>The </a:t>
            </a:r>
            <a:r>
              <a:rPr lang="fr-FR" cap="none" dirty="0" err="1"/>
              <a:t>law</a:t>
            </a:r>
            <a:r>
              <a:rPr lang="fr-FR" cap="none" dirty="0"/>
              <a:t> </a:t>
            </a:r>
            <a:r>
              <a:rPr lang="fr-FR" cap="none" dirty="0" err="1"/>
              <a:t>required</a:t>
            </a:r>
            <a:r>
              <a:rPr lang="fr-FR" cap="none" dirty="0"/>
              <a:t> </a:t>
            </a:r>
            <a:r>
              <a:rPr lang="fr-FR" cap="none" dirty="0" err="1"/>
              <a:t>companies</a:t>
            </a:r>
            <a:r>
              <a:rPr lang="fr-FR" cap="none" dirty="0"/>
              <a:t> to </a:t>
            </a:r>
            <a:r>
              <a:rPr lang="fr-FR" cap="none" dirty="0" err="1"/>
              <a:t>communicate</a:t>
            </a:r>
            <a:r>
              <a:rPr lang="fr-FR" cap="none" dirty="0"/>
              <a:t> figures about the </a:t>
            </a:r>
            <a:r>
              <a:rPr lang="fr-FR" cap="none" dirty="0" err="1"/>
              <a:t>gender</a:t>
            </a:r>
            <a:r>
              <a:rPr lang="fr-FR" cap="none" dirty="0"/>
              <a:t> ratio in the </a:t>
            </a:r>
            <a:r>
              <a:rPr lang="fr-FR" cap="none" dirty="0" err="1"/>
              <a:t>work</a:t>
            </a:r>
            <a:r>
              <a:rPr lang="fr-FR" cap="none" dirty="0"/>
              <a:t> place </a:t>
            </a:r>
            <a:br>
              <a:rPr lang="fr-FR" cap="none" dirty="0"/>
            </a:br>
            <a:r>
              <a:rPr lang="fr-FR" cap="none" dirty="0"/>
              <a:t>&gt; The </a:t>
            </a:r>
            <a:r>
              <a:rPr lang="fr-FR" cap="none" dirty="0" err="1"/>
              <a:t>Trump</a:t>
            </a:r>
            <a:r>
              <a:rPr lang="fr-FR" cap="none" dirty="0"/>
              <a:t> administration put an end to </a:t>
            </a:r>
            <a:r>
              <a:rPr lang="fr-FR" cap="none" dirty="0" err="1"/>
              <a:t>that</a:t>
            </a:r>
            <a:r>
              <a:rPr lang="fr-FR" cap="none" dirty="0"/>
              <a:t> obligation, </a:t>
            </a:r>
            <a:r>
              <a:rPr lang="fr-FR" cap="none" dirty="0" err="1"/>
              <a:t>thus</a:t>
            </a:r>
            <a:r>
              <a:rPr lang="fr-FR" cap="none" dirty="0"/>
              <a:t> </a:t>
            </a:r>
            <a:r>
              <a:rPr lang="fr-FR" cap="none" dirty="0" err="1"/>
              <a:t>weakening</a:t>
            </a:r>
            <a:r>
              <a:rPr lang="fr-FR" cap="none" dirty="0"/>
              <a:t> the monitoring of </a:t>
            </a:r>
            <a:r>
              <a:rPr lang="fr-FR" b="1" u="sng" cap="none" dirty="0" err="1"/>
              <a:t>equal</a:t>
            </a:r>
            <a:r>
              <a:rPr lang="fr-FR" b="1" u="sng" cap="none" dirty="0"/>
              <a:t> </a:t>
            </a:r>
            <a:r>
              <a:rPr lang="fr-FR" b="1" u="sng" cap="none" dirty="0" err="1"/>
              <a:t>pay</a:t>
            </a:r>
            <a:r>
              <a:rPr lang="fr-FR" b="1" u="sng" cap="none" dirty="0"/>
              <a:t> </a:t>
            </a:r>
            <a:r>
              <a:rPr lang="fr-FR" cap="none" dirty="0"/>
              <a:t>in </a:t>
            </a:r>
            <a:r>
              <a:rPr lang="fr-FR" cap="none" dirty="0" err="1"/>
              <a:t>private</a:t>
            </a:r>
            <a:r>
              <a:rPr lang="fr-FR" cap="none" dirty="0"/>
              <a:t> </a:t>
            </a:r>
            <a:r>
              <a:rPr lang="fr-FR" cap="none" dirty="0" err="1"/>
              <a:t>companies</a:t>
            </a:r>
            <a:r>
              <a:rPr lang="fr-FR" cap="none" dirty="0"/>
              <a:t>.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F53B8EA-A0ED-6340-AB81-0EEEB7563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7286" y="1253990"/>
            <a:ext cx="6862529" cy="3649662"/>
          </a:xfrm>
        </p:spPr>
      </p:pic>
    </p:spTree>
    <p:extLst>
      <p:ext uri="{BB962C8B-B14F-4D97-AF65-F5344CB8AC3E}">
        <p14:creationId xmlns:p14="http://schemas.microsoft.com/office/powerpoint/2010/main" val="65523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A61A17-E6C2-EE45-A391-8E916A9CA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cap="none" dirty="0" err="1"/>
              <a:t>only</a:t>
            </a:r>
            <a:r>
              <a:rPr lang="fr-FR" sz="2400" cap="none" dirty="0"/>
              <a:t> 3 </a:t>
            </a:r>
            <a:r>
              <a:rPr lang="fr-FR" sz="2400" cap="none" dirty="0" err="1"/>
              <a:t>women</a:t>
            </a:r>
            <a:r>
              <a:rPr lang="fr-FR" sz="2400" cap="none" dirty="0"/>
              <a:t> out of 23 </a:t>
            </a:r>
            <a:r>
              <a:rPr lang="fr-FR" sz="2400" cap="none" dirty="0" err="1"/>
              <a:t>members</a:t>
            </a:r>
            <a:r>
              <a:rPr lang="fr-FR" sz="2400" cap="none" dirty="0"/>
              <a:t>. </a:t>
            </a:r>
            <a:r>
              <a:rPr lang="fr-FR" sz="2400" cap="none" dirty="0" err="1"/>
              <a:t>Only</a:t>
            </a:r>
            <a:r>
              <a:rPr lang="fr-FR" sz="2400" cap="none" dirty="0"/>
              <a:t> one </a:t>
            </a:r>
            <a:r>
              <a:rPr lang="fr-FR" sz="2400" cap="none" dirty="0" err="1"/>
              <a:t>woman</a:t>
            </a:r>
            <a:r>
              <a:rPr lang="fr-FR" sz="2400" cap="none" dirty="0"/>
              <a:t> </a:t>
            </a:r>
            <a:r>
              <a:rPr lang="fr-FR" sz="2400" cap="none" dirty="0" err="1"/>
              <a:t>filled</a:t>
            </a:r>
            <a:r>
              <a:rPr lang="fr-FR" sz="2400" cap="none" dirty="0"/>
              <a:t> a </a:t>
            </a:r>
            <a:r>
              <a:rPr lang="fr-FR" sz="2400" cap="none" dirty="0" err="1"/>
              <a:t>traditionally</a:t>
            </a:r>
            <a:r>
              <a:rPr lang="fr-FR" sz="2400" cap="none" dirty="0"/>
              <a:t> male position &gt; Gina </a:t>
            </a:r>
            <a:r>
              <a:rPr lang="fr-FR" sz="2400" cap="none" dirty="0" err="1"/>
              <a:t>Haspel</a:t>
            </a:r>
            <a:r>
              <a:rPr lang="fr-FR" sz="2400" cap="none" dirty="0"/>
              <a:t> </a:t>
            </a:r>
            <a:r>
              <a:rPr lang="fr-FR" sz="2400" cap="none" dirty="0" err="1"/>
              <a:t>was</a:t>
            </a:r>
            <a:r>
              <a:rPr lang="fr-FR" sz="2400" cap="none" dirty="0"/>
              <a:t> the first </a:t>
            </a:r>
            <a:r>
              <a:rPr lang="fr-FR" sz="2400" cap="none" dirty="0" err="1"/>
              <a:t>female</a:t>
            </a:r>
            <a:r>
              <a:rPr lang="fr-FR" sz="2400" cap="none" dirty="0"/>
              <a:t> </a:t>
            </a:r>
            <a:r>
              <a:rPr lang="fr-FR" sz="2400" cap="none" dirty="0" err="1"/>
              <a:t>director</a:t>
            </a:r>
            <a:r>
              <a:rPr lang="fr-FR" sz="2400" cap="none" dirty="0"/>
              <a:t> of the CIA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7A91A1B-F7E9-4446-BDCC-518B2FDB5201}"/>
              </a:ext>
            </a:extLst>
          </p:cNvPr>
          <p:cNvSpPr txBox="1"/>
          <p:nvPr/>
        </p:nvSpPr>
        <p:spPr>
          <a:xfrm>
            <a:off x="3553785" y="317212"/>
            <a:ext cx="5084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 err="1"/>
              <a:t>President</a:t>
            </a:r>
            <a:r>
              <a:rPr lang="fr-FR" sz="3200" b="1" u="sng" dirty="0"/>
              <a:t> </a:t>
            </a:r>
            <a:r>
              <a:rPr lang="fr-FR" sz="3200" b="1" u="sng" dirty="0" err="1"/>
              <a:t>Trump’s</a:t>
            </a:r>
            <a:r>
              <a:rPr lang="fr-FR" sz="3200" b="1" u="sng" dirty="0"/>
              <a:t> cabinet</a:t>
            </a:r>
            <a:r>
              <a:rPr lang="fr-FR" sz="3200" dirty="0"/>
              <a:t>: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80C48EB8-DF66-7A48-8884-109251F19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2941" y="1804755"/>
            <a:ext cx="7911534" cy="4443645"/>
          </a:xfrm>
        </p:spPr>
      </p:pic>
    </p:spTree>
    <p:extLst>
      <p:ext uri="{BB962C8B-B14F-4D97-AF65-F5344CB8AC3E}">
        <p14:creationId xmlns:p14="http://schemas.microsoft.com/office/powerpoint/2010/main" val="366685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3F7D79-CFC1-3843-999F-B77CF6372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756556" cy="1456267"/>
          </a:xfrm>
        </p:spPr>
        <p:txBody>
          <a:bodyPr>
            <a:normAutofit fontScale="90000"/>
          </a:bodyPr>
          <a:lstStyle/>
          <a:p>
            <a:r>
              <a:rPr lang="fr-FR" cap="none" dirty="0"/>
              <a:t>Donald </a:t>
            </a:r>
            <a:r>
              <a:rPr lang="fr-FR" cap="none" dirty="0" err="1"/>
              <a:t>Trump</a:t>
            </a:r>
            <a:r>
              <a:rPr lang="fr-FR" cap="none" dirty="0"/>
              <a:t> </a:t>
            </a:r>
            <a:r>
              <a:rPr lang="fr-FR" cap="none" dirty="0" err="1"/>
              <a:t>appointed</a:t>
            </a:r>
            <a:r>
              <a:rPr lang="fr-FR" cap="none" dirty="0"/>
              <a:t> </a:t>
            </a:r>
            <a:r>
              <a:rPr lang="fr-FR" cap="none" dirty="0" err="1"/>
              <a:t>three</a:t>
            </a:r>
            <a:r>
              <a:rPr lang="fr-FR" cap="none" dirty="0"/>
              <a:t> new </a:t>
            </a:r>
            <a:r>
              <a:rPr lang="fr-FR" b="1" u="sng" cap="none" dirty="0" err="1"/>
              <a:t>Supreme</a:t>
            </a:r>
            <a:r>
              <a:rPr lang="fr-FR" b="1" u="sng" cap="none" dirty="0"/>
              <a:t> Court Justices </a:t>
            </a:r>
            <a:r>
              <a:rPr lang="fr-FR" cap="none" dirty="0" err="1"/>
              <a:t>during</a:t>
            </a:r>
            <a:r>
              <a:rPr lang="fr-FR" cap="none" dirty="0"/>
              <a:t> </a:t>
            </a:r>
            <a:r>
              <a:rPr lang="fr-FR" cap="none" dirty="0" err="1"/>
              <a:t>his</a:t>
            </a:r>
            <a:r>
              <a:rPr lang="fr-FR" cap="none" dirty="0"/>
              <a:t> </a:t>
            </a:r>
            <a:r>
              <a:rPr lang="fr-FR" cap="none" dirty="0" err="1"/>
              <a:t>term</a:t>
            </a:r>
            <a:r>
              <a:rPr lang="fr-FR" cap="none" dirty="0"/>
              <a:t> of office. </a:t>
            </a:r>
            <a:r>
              <a:rPr lang="fr-FR" cap="none" dirty="0" err="1"/>
              <a:t>Three</a:t>
            </a:r>
            <a:r>
              <a:rPr lang="fr-FR" cap="none" dirty="0"/>
              <a:t> </a:t>
            </a:r>
            <a:r>
              <a:rPr lang="fr-FR" cap="none" dirty="0" err="1"/>
              <a:t>very</a:t>
            </a:r>
            <a:r>
              <a:rPr lang="fr-FR" cap="none" dirty="0"/>
              <a:t> conservative and ‘</a:t>
            </a:r>
            <a:r>
              <a:rPr lang="fr-FR" cap="none" dirty="0" err="1"/>
              <a:t>originalist</a:t>
            </a:r>
            <a:r>
              <a:rPr lang="fr-FR" cap="none" dirty="0"/>
              <a:t>’ justices </a:t>
            </a:r>
            <a:r>
              <a:rPr lang="fr-FR" cap="none" dirty="0" err="1"/>
              <a:t>who</a:t>
            </a:r>
            <a:r>
              <a:rPr lang="fr-FR" cap="none" dirty="0"/>
              <a:t> </a:t>
            </a:r>
            <a:r>
              <a:rPr lang="fr-FR" cap="none" dirty="0" err="1"/>
              <a:t>could</a:t>
            </a:r>
            <a:r>
              <a:rPr lang="fr-FR" cap="none" dirty="0"/>
              <a:t> </a:t>
            </a:r>
            <a:r>
              <a:rPr lang="fr-FR" cap="none" dirty="0" err="1"/>
              <a:t>potentially</a:t>
            </a:r>
            <a:r>
              <a:rPr lang="fr-FR" cap="none" dirty="0"/>
              <a:t> </a:t>
            </a:r>
            <a:r>
              <a:rPr lang="fr-FR" cap="none" dirty="0" err="1"/>
              <a:t>overturn</a:t>
            </a:r>
            <a:r>
              <a:rPr lang="fr-FR" cap="none" dirty="0"/>
              <a:t> </a:t>
            </a:r>
            <a:r>
              <a:rPr lang="fr-FR" i="1" cap="none" dirty="0" err="1"/>
              <a:t>Roe</a:t>
            </a:r>
            <a:r>
              <a:rPr lang="fr-FR" i="1" cap="none" dirty="0"/>
              <a:t> vs Wade</a:t>
            </a:r>
            <a:endParaRPr lang="fr-FR" cap="none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D87605E-0219-A046-8C8B-CB7105AB2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55459" y="2293761"/>
            <a:ext cx="3053026" cy="3809646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D4C6956-0EF2-A040-98C1-437835D92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636" y="2293761"/>
            <a:ext cx="3156728" cy="383739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B33D424-D908-FA45-B261-2274B21E4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" y="2293761"/>
            <a:ext cx="3047717" cy="380964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C3E8456-86B4-E842-B64B-9D6F50213088}"/>
              </a:ext>
            </a:extLst>
          </p:cNvPr>
          <p:cNvSpPr txBox="1"/>
          <p:nvPr/>
        </p:nvSpPr>
        <p:spPr>
          <a:xfrm>
            <a:off x="736807" y="6158911"/>
            <a:ext cx="3047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Neil </a:t>
            </a:r>
            <a:r>
              <a:rPr lang="fr-FR" dirty="0" err="1"/>
              <a:t>Gorsuch</a:t>
            </a:r>
            <a:r>
              <a:rPr lang="fr-FR" dirty="0"/>
              <a:t> – </a:t>
            </a:r>
            <a:r>
              <a:rPr lang="fr-FR" dirty="0" err="1"/>
              <a:t>January</a:t>
            </a:r>
            <a:r>
              <a:rPr lang="fr-FR" dirty="0"/>
              <a:t> 2017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94C455F-07CC-F449-B170-044F20EABA25}"/>
              </a:ext>
            </a:extLst>
          </p:cNvPr>
          <p:cNvSpPr txBox="1"/>
          <p:nvPr/>
        </p:nvSpPr>
        <p:spPr>
          <a:xfrm>
            <a:off x="4687330" y="6248400"/>
            <a:ext cx="2817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Brett </a:t>
            </a:r>
            <a:r>
              <a:rPr lang="fr-FR" dirty="0" err="1"/>
              <a:t>Kavanaugh</a:t>
            </a:r>
            <a:r>
              <a:rPr lang="fr-FR" dirty="0"/>
              <a:t> – July 2018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64082D5-C1AF-714B-BF44-E28B12DEF0A9}"/>
              </a:ext>
            </a:extLst>
          </p:cNvPr>
          <p:cNvSpPr txBox="1"/>
          <p:nvPr/>
        </p:nvSpPr>
        <p:spPr>
          <a:xfrm>
            <a:off x="8155460" y="6248400"/>
            <a:ext cx="305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Amy </a:t>
            </a:r>
            <a:r>
              <a:rPr lang="fr-FR" dirty="0" err="1"/>
              <a:t>Coney</a:t>
            </a:r>
            <a:r>
              <a:rPr lang="fr-FR" dirty="0"/>
              <a:t> </a:t>
            </a:r>
            <a:r>
              <a:rPr lang="fr-FR" dirty="0" err="1"/>
              <a:t>Barrett</a:t>
            </a:r>
            <a:r>
              <a:rPr lang="fr-FR" dirty="0"/>
              <a:t> – </a:t>
            </a:r>
            <a:r>
              <a:rPr lang="fr-FR" dirty="0" err="1"/>
              <a:t>Oct</a:t>
            </a:r>
            <a:r>
              <a:rPr lang="fr-FR" dirty="0"/>
              <a:t> 2020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7ACCB01-7F0C-924A-8562-13782067D8AD}"/>
              </a:ext>
            </a:extLst>
          </p:cNvPr>
          <p:cNvSpPr txBox="1"/>
          <p:nvPr/>
        </p:nvSpPr>
        <p:spPr>
          <a:xfrm>
            <a:off x="5486400" y="6433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964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CE6B51-6850-234E-8D77-0CF6F8917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5084804" cy="1456267"/>
          </a:xfrm>
        </p:spPr>
        <p:txBody>
          <a:bodyPr>
            <a:normAutofit fontScale="90000"/>
          </a:bodyPr>
          <a:lstStyle/>
          <a:p>
            <a:r>
              <a:rPr lang="en-US" cap="none" dirty="0"/>
              <a:t>They blocked money allotted to </a:t>
            </a:r>
            <a:r>
              <a:rPr lang="en-US" b="1" u="sng" cap="none" dirty="0"/>
              <a:t>Planned Parenthood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F8DDAB5-7F24-CC45-82E6-33636DCE9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1970" y="0"/>
            <a:ext cx="5348171" cy="3558746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0281514-84FE-2447-868F-16464D692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59" y="2226505"/>
            <a:ext cx="65024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8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8FE5CF-CB36-9A4E-8DE5-37AF30698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96" y="436605"/>
            <a:ext cx="4639961" cy="2992395"/>
          </a:xfrm>
        </p:spPr>
        <p:txBody>
          <a:bodyPr>
            <a:normAutofit fontScale="90000"/>
          </a:bodyPr>
          <a:lstStyle/>
          <a:p>
            <a:r>
              <a:rPr lang="fr-FR" cap="none" dirty="0" err="1"/>
              <a:t>They</a:t>
            </a:r>
            <a:r>
              <a:rPr lang="fr-FR" cap="none" dirty="0"/>
              <a:t> </a:t>
            </a:r>
            <a:r>
              <a:rPr lang="fr-FR" cap="none" dirty="0" err="1"/>
              <a:t>threatened</a:t>
            </a:r>
            <a:r>
              <a:rPr lang="fr-FR" cap="none" dirty="0"/>
              <a:t> </a:t>
            </a:r>
            <a:r>
              <a:rPr lang="fr-FR" cap="none" dirty="0" err="1"/>
              <a:t>private</a:t>
            </a:r>
            <a:r>
              <a:rPr lang="fr-FR" cap="none" dirty="0"/>
              <a:t> abortion </a:t>
            </a:r>
            <a:r>
              <a:rPr lang="fr-FR" cap="none" dirty="0" err="1"/>
              <a:t>coverage</a:t>
            </a:r>
            <a:r>
              <a:rPr lang="fr-FR" cap="none" dirty="0"/>
              <a:t>, </a:t>
            </a:r>
            <a:r>
              <a:rPr lang="fr-FR" cap="none" dirty="0" err="1"/>
              <a:t>leaving</a:t>
            </a:r>
            <a:r>
              <a:rPr lang="fr-FR" cap="none" dirty="0"/>
              <a:t> </a:t>
            </a:r>
            <a:r>
              <a:rPr lang="fr-FR" cap="none" dirty="0" err="1"/>
              <a:t>women</a:t>
            </a:r>
            <a:r>
              <a:rPr lang="fr-FR" cap="none" dirty="0"/>
              <a:t> to </a:t>
            </a:r>
            <a:r>
              <a:rPr lang="fr-FR" cap="none" dirty="0" err="1"/>
              <a:t>pay</a:t>
            </a:r>
            <a:r>
              <a:rPr lang="fr-FR" cap="none" dirty="0"/>
              <a:t> for </a:t>
            </a:r>
            <a:r>
              <a:rPr lang="fr-FR" cap="none" dirty="0" err="1"/>
              <a:t>their</a:t>
            </a:r>
            <a:r>
              <a:rPr lang="fr-FR" cap="none" dirty="0"/>
              <a:t> </a:t>
            </a:r>
            <a:r>
              <a:rPr lang="fr-FR" cap="none" dirty="0" err="1"/>
              <a:t>own</a:t>
            </a:r>
            <a:r>
              <a:rPr lang="fr-FR" cap="none" dirty="0"/>
              <a:t> abortion. </a:t>
            </a:r>
            <a:br>
              <a:rPr lang="fr-FR" cap="none" dirty="0"/>
            </a:br>
            <a:br>
              <a:rPr lang="fr-FR" cap="none" dirty="0"/>
            </a:br>
            <a:endParaRPr lang="fr-FR" cap="none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4DAE6DB-A067-5246-A41F-E61E0A0306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1580" y="1424998"/>
            <a:ext cx="6667011" cy="3649662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EB79317-2F7D-1140-A691-FF31E2011190}"/>
              </a:ext>
            </a:extLst>
          </p:cNvPr>
          <p:cNvSpPr txBox="1"/>
          <p:nvPr/>
        </p:nvSpPr>
        <p:spPr>
          <a:xfrm>
            <a:off x="401596" y="3249829"/>
            <a:ext cx="38491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/>
              <a:t>Yet</a:t>
            </a:r>
            <a:r>
              <a:rPr lang="fr-FR" sz="3200" dirty="0"/>
              <a:t> the </a:t>
            </a:r>
            <a:r>
              <a:rPr lang="fr-FR" sz="3200" dirty="0" err="1"/>
              <a:t>number</a:t>
            </a:r>
            <a:r>
              <a:rPr lang="fr-FR" sz="3200" dirty="0"/>
              <a:t> of abortions in the US has </a:t>
            </a:r>
            <a:r>
              <a:rPr lang="fr-FR" sz="3200" dirty="0" err="1"/>
              <a:t>never</a:t>
            </a:r>
            <a:r>
              <a:rPr lang="fr-FR" sz="3200" dirty="0"/>
              <a:t> been </a:t>
            </a:r>
            <a:r>
              <a:rPr lang="fr-FR" sz="3200" dirty="0" err="1"/>
              <a:t>lower</a:t>
            </a:r>
            <a:r>
              <a:rPr lang="fr-FR" sz="3200" dirty="0"/>
              <a:t>, </a:t>
            </a:r>
            <a:r>
              <a:rPr lang="fr-FR" sz="3200" dirty="0" err="1"/>
              <a:t>proving</a:t>
            </a:r>
            <a:r>
              <a:rPr lang="fr-FR" sz="3200" dirty="0"/>
              <a:t> the </a:t>
            </a:r>
            <a:r>
              <a:rPr lang="fr-FR" sz="3200" dirty="0" err="1"/>
              <a:t>success</a:t>
            </a:r>
            <a:r>
              <a:rPr lang="fr-FR" sz="3200" dirty="0"/>
              <a:t> of </a:t>
            </a:r>
            <a:r>
              <a:rPr lang="fr-FR" sz="3200" dirty="0" err="1"/>
              <a:t>decades</a:t>
            </a:r>
            <a:r>
              <a:rPr lang="fr-FR" sz="3200" dirty="0"/>
              <a:t> of </a:t>
            </a:r>
            <a:r>
              <a:rPr lang="fr-FR" sz="3200" dirty="0" err="1"/>
              <a:t>birth</a:t>
            </a:r>
            <a:r>
              <a:rPr lang="fr-FR" sz="3200" dirty="0"/>
              <a:t> control.</a:t>
            </a:r>
          </a:p>
        </p:txBody>
      </p:sp>
    </p:spTree>
    <p:extLst>
      <p:ext uri="{BB962C8B-B14F-4D97-AF65-F5344CB8AC3E}">
        <p14:creationId xmlns:p14="http://schemas.microsoft.com/office/powerpoint/2010/main" val="268148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4367DA-95CA-5647-ABEF-C64574E04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29" y="1079157"/>
            <a:ext cx="4948880" cy="4048897"/>
          </a:xfrm>
        </p:spPr>
        <p:txBody>
          <a:bodyPr/>
          <a:lstStyle/>
          <a:p>
            <a:r>
              <a:rPr lang="fr-FR" cap="none" dirty="0" err="1"/>
              <a:t>Yet</a:t>
            </a:r>
            <a:r>
              <a:rPr lang="fr-FR" cap="none" dirty="0"/>
              <a:t> </a:t>
            </a:r>
            <a:r>
              <a:rPr lang="fr-FR" cap="none" dirty="0" err="1"/>
              <a:t>they</a:t>
            </a:r>
            <a:r>
              <a:rPr lang="fr-FR" cap="none" dirty="0"/>
              <a:t> </a:t>
            </a:r>
            <a:r>
              <a:rPr lang="fr-FR" cap="none" dirty="0" err="1"/>
              <a:t>also</a:t>
            </a:r>
            <a:r>
              <a:rPr lang="fr-FR" cap="none" dirty="0"/>
              <a:t> </a:t>
            </a:r>
            <a:r>
              <a:rPr lang="fr-FR" cap="none" dirty="0" err="1"/>
              <a:t>undermined</a:t>
            </a:r>
            <a:r>
              <a:rPr lang="fr-FR" cap="none" dirty="0"/>
              <a:t> the </a:t>
            </a:r>
            <a:r>
              <a:rPr lang="fr-FR" cap="none" dirty="0" err="1"/>
              <a:t>Affordable</a:t>
            </a:r>
            <a:r>
              <a:rPr lang="fr-FR" cap="none" dirty="0"/>
              <a:t> Care </a:t>
            </a:r>
            <a:r>
              <a:rPr lang="fr-FR" cap="none" dirty="0" err="1"/>
              <a:t>Act’s</a:t>
            </a:r>
            <a:r>
              <a:rPr lang="fr-FR" cap="none" dirty="0"/>
              <a:t> </a:t>
            </a:r>
            <a:r>
              <a:rPr lang="fr-FR" cap="none" dirty="0" err="1"/>
              <a:t>birth</a:t>
            </a:r>
            <a:r>
              <a:rPr lang="fr-FR" cap="none" dirty="0"/>
              <a:t> control </a:t>
            </a:r>
            <a:r>
              <a:rPr lang="fr-FR" cap="none" dirty="0" err="1"/>
              <a:t>benefit</a:t>
            </a:r>
            <a:endParaRPr lang="fr-FR" cap="none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7028AC1-9577-3B4E-B4C8-E51C183B0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6734" y="1395455"/>
            <a:ext cx="6502400" cy="3416300"/>
          </a:xfrm>
        </p:spPr>
      </p:pic>
    </p:spTree>
    <p:extLst>
      <p:ext uri="{BB962C8B-B14F-4D97-AF65-F5344CB8AC3E}">
        <p14:creationId xmlns:p14="http://schemas.microsoft.com/office/powerpoint/2010/main" val="370318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14A1E-C69B-B443-8118-C5ED49AE1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005016"/>
            <a:ext cx="5410199" cy="3554627"/>
          </a:xfrm>
        </p:spPr>
        <p:txBody>
          <a:bodyPr/>
          <a:lstStyle/>
          <a:p>
            <a:r>
              <a:rPr lang="fr-FR" cap="none" dirty="0" err="1"/>
              <a:t>They</a:t>
            </a:r>
            <a:r>
              <a:rPr lang="fr-FR" cap="none" dirty="0"/>
              <a:t> </a:t>
            </a:r>
            <a:r>
              <a:rPr lang="fr-FR" cap="none" dirty="0" err="1"/>
              <a:t>finally</a:t>
            </a:r>
            <a:r>
              <a:rPr lang="fr-FR" cap="none" dirty="0"/>
              <a:t> </a:t>
            </a:r>
            <a:r>
              <a:rPr lang="fr-FR" cap="none" dirty="0" err="1"/>
              <a:t>limited</a:t>
            </a:r>
            <a:r>
              <a:rPr lang="fr-FR" cap="none" dirty="0"/>
              <a:t> an </a:t>
            </a:r>
            <a:r>
              <a:rPr lang="fr-FR" cap="none" dirty="0" err="1"/>
              <a:t>increase</a:t>
            </a:r>
            <a:r>
              <a:rPr lang="fr-FR" cap="none" dirty="0"/>
              <a:t> in the </a:t>
            </a:r>
            <a:r>
              <a:rPr lang="fr-FR" cap="none" dirty="0" err="1"/>
              <a:t>overtime</a:t>
            </a:r>
            <a:r>
              <a:rPr lang="fr-FR" cap="none" dirty="0"/>
              <a:t> </a:t>
            </a:r>
            <a:r>
              <a:rPr lang="fr-FR" cap="none" dirty="0" err="1"/>
              <a:t>earnings</a:t>
            </a:r>
            <a:r>
              <a:rPr lang="fr-FR" cap="none" dirty="0"/>
              <a:t> and protection </a:t>
            </a:r>
            <a:r>
              <a:rPr lang="fr-FR" cap="none" dirty="0" err="1"/>
              <a:t>owed</a:t>
            </a:r>
            <a:r>
              <a:rPr lang="fr-FR" cap="none" dirty="0"/>
              <a:t> to </a:t>
            </a:r>
            <a:r>
              <a:rPr lang="fr-FR" cap="none" dirty="0" err="1"/>
              <a:t>lower</a:t>
            </a:r>
            <a:r>
              <a:rPr lang="fr-FR" cap="none" dirty="0"/>
              <a:t> </a:t>
            </a:r>
            <a:r>
              <a:rPr lang="fr-FR" cap="none" dirty="0" err="1"/>
              <a:t>income</a:t>
            </a:r>
            <a:r>
              <a:rPr lang="fr-FR" cap="none" dirty="0"/>
              <a:t> </a:t>
            </a:r>
            <a:r>
              <a:rPr lang="fr-FR" cap="none" dirty="0" err="1"/>
              <a:t>workers</a:t>
            </a:r>
            <a:r>
              <a:rPr lang="fr-FR" cap="none" dirty="0"/>
              <a:t> (</a:t>
            </a:r>
            <a:r>
              <a:rPr lang="fr-FR" cap="none" dirty="0" err="1"/>
              <a:t>mainly</a:t>
            </a:r>
            <a:r>
              <a:rPr lang="fr-FR" cap="none" dirty="0"/>
              <a:t> </a:t>
            </a:r>
            <a:r>
              <a:rPr lang="fr-FR" cap="none" dirty="0" err="1"/>
              <a:t>women</a:t>
            </a:r>
            <a:r>
              <a:rPr lang="fr-FR" cap="none" dirty="0"/>
              <a:t>)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7663FFC-76C8-A541-AF44-27EAC8457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2744" y="569277"/>
            <a:ext cx="5245219" cy="5348744"/>
          </a:xfrm>
        </p:spPr>
      </p:pic>
    </p:spTree>
    <p:extLst>
      <p:ext uri="{BB962C8B-B14F-4D97-AF65-F5344CB8AC3E}">
        <p14:creationId xmlns:p14="http://schemas.microsoft.com/office/powerpoint/2010/main" val="10497538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Célest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élest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élest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{4816A0E9-E4EC-5E4A-9802-A59F24FEFA1B}tf10001058</Template>
  <TotalTime>238</TotalTime>
  <Words>261</Words>
  <Application>Microsoft Macintosh PowerPoint</Application>
  <PresentationFormat>Grand écran</PresentationFormat>
  <Paragraphs>22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Céleste</vt:lpstr>
      <vt:lpstr>The trump administration and Women’s Rights</vt:lpstr>
      <vt:lpstr>In the first 100 days of his presidency, Donald Trump cut international funding to NGOs advising abortion. For instance, funding for the UNFPA was cut in 2017,2018 and 2019</vt:lpstr>
      <vt:lpstr>The law required companies to communicate figures about the gender ratio in the work place  &gt; The Trump administration put an end to that obligation, thus weakening the monitoring of equal pay in private companies. </vt:lpstr>
      <vt:lpstr>only 3 women out of 23 members. Only one woman filled a traditionally male position &gt; Gina Haspel was the first female director of the CIA</vt:lpstr>
      <vt:lpstr>Donald Trump appointed three new Supreme Court Justices during his term of office. Three very conservative and ‘originalist’ justices who could potentially overturn Roe vs Wade</vt:lpstr>
      <vt:lpstr>They blocked money allotted to Planned Parenthood</vt:lpstr>
      <vt:lpstr>They threatened private abortion coverage, leaving women to pay for their own abortion.   </vt:lpstr>
      <vt:lpstr>Yet they also undermined the Affordable Care Act’s birth control benefit</vt:lpstr>
      <vt:lpstr>They finally limited an increase in the overtime earnings and protection owed to lower income workers (mainly women)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trump administration and Women’s Rights</dc:title>
  <dc:creator>Microsoft Office User</dc:creator>
  <cp:lastModifiedBy>Microsoft Office User</cp:lastModifiedBy>
  <cp:revision>13</cp:revision>
  <dcterms:created xsi:type="dcterms:W3CDTF">2020-11-25T10:15:25Z</dcterms:created>
  <dcterms:modified xsi:type="dcterms:W3CDTF">2020-11-25T14:14:13Z</dcterms:modified>
</cp:coreProperties>
</file>