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60" y="141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17F2-21C3-45FE-9501-1D528FCFB7AE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86D3-8688-4D7B-A2E0-3255E898E1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8582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17F2-21C3-45FE-9501-1D528FCFB7AE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86D3-8688-4D7B-A2E0-3255E898E1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070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17F2-21C3-45FE-9501-1D528FCFB7AE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86D3-8688-4D7B-A2E0-3255E898E1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969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17F2-21C3-45FE-9501-1D528FCFB7AE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86D3-8688-4D7B-A2E0-3255E898E1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17F2-21C3-45FE-9501-1D528FCFB7AE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86D3-8688-4D7B-A2E0-3255E898E1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4680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17F2-21C3-45FE-9501-1D528FCFB7AE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86D3-8688-4D7B-A2E0-3255E898E1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2527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17F2-21C3-45FE-9501-1D528FCFB7AE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86D3-8688-4D7B-A2E0-3255E898E1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50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17F2-21C3-45FE-9501-1D528FCFB7AE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86D3-8688-4D7B-A2E0-3255E898E1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898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17F2-21C3-45FE-9501-1D528FCFB7AE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86D3-8688-4D7B-A2E0-3255E898E1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14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17F2-21C3-45FE-9501-1D528FCFB7AE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86D3-8688-4D7B-A2E0-3255E898E1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45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17F2-21C3-45FE-9501-1D528FCFB7AE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86D3-8688-4D7B-A2E0-3255E898E1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2482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517F2-21C3-45FE-9501-1D528FCFB7AE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886D3-8688-4D7B-A2E0-3255E898E1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93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04664" y="251520"/>
            <a:ext cx="597666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Hadrien : Imperator </a:t>
            </a:r>
            <a:r>
              <a:rPr lang="fr-FR" dirty="0" err="1" smtClean="0"/>
              <a:t>caesar</a:t>
            </a:r>
            <a:r>
              <a:rPr lang="fr-FR" dirty="0" smtClean="0"/>
              <a:t> </a:t>
            </a:r>
            <a:r>
              <a:rPr lang="fr-FR" dirty="0" err="1" smtClean="0"/>
              <a:t>Traianus</a:t>
            </a:r>
            <a:r>
              <a:rPr lang="fr-FR" dirty="0" smtClean="0"/>
              <a:t> </a:t>
            </a:r>
            <a:r>
              <a:rPr lang="fr-FR" dirty="0" err="1" smtClean="0"/>
              <a:t>Hadrianus</a:t>
            </a:r>
            <a:r>
              <a:rPr lang="fr-FR" dirty="0" smtClean="0"/>
              <a:t> Augustus, né janvier 76 </a:t>
            </a:r>
            <a:r>
              <a:rPr lang="fr-FR" dirty="0" err="1" smtClean="0"/>
              <a:t>Italica</a:t>
            </a:r>
            <a:r>
              <a:rPr lang="fr-FR" dirty="0" smtClean="0"/>
              <a:t> (ville de province, ancienne), mort en juillet 138 Baies (station </a:t>
            </a:r>
            <a:r>
              <a:rPr lang="fr-FR" dirty="0" err="1" smtClean="0"/>
              <a:t>balnéair</a:t>
            </a:r>
            <a:r>
              <a:rPr lang="fr-FR" dirty="0" smtClean="0"/>
              <a:t> de l’antiquité romaine), empereur romain, dynastie Antonins</a:t>
            </a:r>
          </a:p>
          <a:p>
            <a:r>
              <a:rPr lang="fr-FR" dirty="0" smtClean="0"/>
              <a:t>Il </a:t>
            </a:r>
            <a:r>
              <a:rPr lang="fr-FR" dirty="0" err="1" smtClean="0"/>
              <a:t>succede</a:t>
            </a:r>
            <a:r>
              <a:rPr lang="fr-FR" dirty="0" smtClean="0"/>
              <a:t> Trajan et est suivi de Antonin le pieux </a:t>
            </a:r>
          </a:p>
          <a:p>
            <a:endParaRPr lang="fr-FR" dirty="0"/>
          </a:p>
          <a:p>
            <a:r>
              <a:rPr lang="fr-FR" dirty="0" smtClean="0"/>
              <a:t>il est mort dans d’horribles souffrances. Son cœur et ses poumons lui provoquaient de terribles crises d’étouffement. Il tenta même de se suicider sans y parvenir, et demanda à ses amis de mettre fin à ses jours mais tous refusèrent. Hadrien assura sa succession et celle d’Antonin. L’empereur décéda le 10 juillet 138, à Baies, au sud de Rome. Son corps fut transporté dans le tombeau grandiose (mausolée), que l’empereur avait fait construire de son vivant, à Rome sur la rive droite du Tibre. </a:t>
            </a:r>
          </a:p>
          <a:p>
            <a:endParaRPr lang="fr-FR" dirty="0"/>
          </a:p>
          <a:p>
            <a:r>
              <a:rPr lang="fr-FR" dirty="0" smtClean="0"/>
              <a:t>Il était pédéraste.</a:t>
            </a:r>
          </a:p>
          <a:p>
            <a:endParaRPr lang="fr-FR" dirty="0"/>
          </a:p>
          <a:p>
            <a:r>
              <a:rPr lang="fr-FR" dirty="0" smtClean="0">
                <a:effectLst/>
              </a:rPr>
              <a:t>Le mur d‘Hadrien est une fortification en pierre et en tourbe construite à partir de 122 après J.-C. par les </a:t>
            </a:r>
            <a:r>
              <a:rPr lang="fr-FR" dirty="0" smtClean="0"/>
              <a:t>Romains</a:t>
            </a:r>
            <a:r>
              <a:rPr lang="fr-FR" dirty="0" smtClean="0">
                <a:effectLst/>
              </a:rPr>
              <a:t> sur toute la largeur de l‘Angleterre pour protéger le sud de l'île des attaques des tribus calédoniennes de </a:t>
            </a:r>
            <a:r>
              <a:rPr lang="fr-FR" smtClean="0">
                <a:effectLst/>
              </a:rPr>
              <a:t>l'actuelle Ecosse.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2863541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191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Lucien</dc:creator>
  <cp:lastModifiedBy>Lucien</cp:lastModifiedBy>
  <cp:revision>4</cp:revision>
  <dcterms:created xsi:type="dcterms:W3CDTF">2015-02-11T20:44:21Z</dcterms:created>
  <dcterms:modified xsi:type="dcterms:W3CDTF">2015-02-11T21:42:31Z</dcterms:modified>
</cp:coreProperties>
</file>