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5BB012-98B2-45A8-A4F9-E78E7F8B2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95AA6D5-84C3-4809-8625-63CCF283FD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46C6BB-F137-42A3-9A2F-ACCD63BC6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25C36-1B44-464E-AA91-3F24B047DA21}" type="datetimeFigureOut">
              <a:rPr lang="fr-FR" smtClean="0"/>
              <a:t>22/05/2026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57B1E2-629C-4DC3-BEAD-8A8F42C58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E87D94-2429-4A11-8C2C-A77EC2CDF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8A14D-0E7C-4BC4-8BA4-BB395B87EA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2252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D86A75-4F6F-4AB8-BAFA-9C74304A2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A8F29E3-48DB-481E-A9DD-E23AE27908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B2614D-EB4A-4B0C-A664-BEC515533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25C36-1B44-464E-AA91-3F24B047DA21}" type="datetimeFigureOut">
              <a:rPr lang="fr-FR" smtClean="0"/>
              <a:t>22/05/2026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02EAB8-5351-4C7F-BC41-5957F6ABC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4E6D0E-BBE6-4818-9D2C-C236195DD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8A14D-0E7C-4BC4-8BA4-BB395B87EA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7911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179B98F-D97A-41EA-BB91-CA8F382B22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79F783E-BFA5-4EEE-9305-991261CEBE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B6EDC2-55D8-4D53-BF8E-C084EB52C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25C36-1B44-464E-AA91-3F24B047DA21}" type="datetimeFigureOut">
              <a:rPr lang="fr-FR" smtClean="0"/>
              <a:t>22/05/2026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D90F8E-1365-41EA-9B61-DB877A45A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9A0221-8484-464B-9F73-E1E499B1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8A14D-0E7C-4BC4-8BA4-BB395B87EA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046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6E5C46-1F9D-468E-9F81-D436F19A0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5836F0F-BC86-478F-9212-2FCCE71CA5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CC6A0C6-0B50-4973-AFD8-94831F23F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25C36-1B44-464E-AA91-3F24B047DA21}" type="datetimeFigureOut">
              <a:rPr lang="fr-FR" smtClean="0"/>
              <a:t>22/05/2026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BC9C04-DC97-40F5-A2B8-18239E310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E8D514-E733-4F01-A9E4-A841AB251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8A14D-0E7C-4BC4-8BA4-BB395B87EA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9526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4C2EB6-EB24-42E0-92D6-79CEF547A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0E2DF9F-8311-4448-82ED-5580F74F8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8428E6-1F95-48F2-AE37-4DA15F800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25C36-1B44-464E-AA91-3F24B047DA21}" type="datetimeFigureOut">
              <a:rPr lang="fr-FR" smtClean="0"/>
              <a:t>22/05/2026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26A3FA-C077-4E33-95F4-435552120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ADB9DD-510A-4907-8016-34B5AB627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8A14D-0E7C-4BC4-8BA4-BB395B87EA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1854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1CEA86-98F3-492A-B38F-B40AA0E6D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4F0064-2B03-49EC-999B-B8A5458E6A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1F8E9CB-89B1-48DD-8433-79F2240FCE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58F08D9-7BC4-4CB7-AD1C-0F4A0DCE5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25C36-1B44-464E-AA91-3F24B047DA21}" type="datetimeFigureOut">
              <a:rPr lang="fr-FR" smtClean="0"/>
              <a:t>22/05/2026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5DEF66B-625D-4434-8F87-2C7BB7BF6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CF1312E-5A51-4F3E-9C87-9914983B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8A14D-0E7C-4BC4-8BA4-BB395B87EA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4434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86155F-EDDB-44AF-ACC6-778BDD6A4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76BF244-F60A-4714-BD1B-69BA90AAAC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C3D72A7-DDEE-4CA6-832B-3340AA6526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239A8DD-F2EB-4EC7-ABF0-D9E91B8ABB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A59B1FC-1E9F-485C-9FAF-B338274978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317C9B2-D8E7-438C-8796-BED7DA1A6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25C36-1B44-464E-AA91-3F24B047DA21}" type="datetimeFigureOut">
              <a:rPr lang="fr-FR" smtClean="0"/>
              <a:t>22/05/2026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8E285A5-84D3-445A-81F9-520404360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C1C8C62-1329-4763-945C-0899C4C8B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8A14D-0E7C-4BC4-8BA4-BB395B87EA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7329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AFB30E-A99F-4923-A3FE-530121D97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D3A2087-2B27-4D37-B8E1-4029EDE0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25C36-1B44-464E-AA91-3F24B047DA21}" type="datetimeFigureOut">
              <a:rPr lang="fr-FR" smtClean="0"/>
              <a:t>22/05/2026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926953E-94AB-4C19-BDD1-2F8146CB6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55B5FE8-E2FC-4F3F-AEA6-EE5C9C763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8A14D-0E7C-4BC4-8BA4-BB395B87EA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1986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717C0DB-749F-4CBE-8E50-5A6EBCE21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25C36-1B44-464E-AA91-3F24B047DA21}" type="datetimeFigureOut">
              <a:rPr lang="fr-FR" smtClean="0"/>
              <a:t>22/05/2026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B5E0435-0F26-46B1-B722-ED5AFD56F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4D48AF-5C81-4744-AE21-B332E50DC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8A14D-0E7C-4BC4-8BA4-BB395B87EA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257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7F5369-26E0-42CD-B85E-25EE68EAA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EAB54C-8CC7-4B66-9E34-5B5212552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21EAC9E-AED5-417F-919C-F4BBDEA283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32679E6-B4FC-4387-AB5A-D086770C7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25C36-1B44-464E-AA91-3F24B047DA21}" type="datetimeFigureOut">
              <a:rPr lang="fr-FR" smtClean="0"/>
              <a:t>22/05/2026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B2EF4F7-172A-45D7-BCB8-CB9F58ACD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EB74565-121F-49C0-9B50-2D1C92C16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8A14D-0E7C-4BC4-8BA4-BB395B87EA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7320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D22DAC-0EC5-409D-9A29-FE2B1BA5E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FA50601-DEB0-4B22-9018-4F7B5F8DAF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A2B6658-9AF9-4E7E-AB7F-B071FD43FA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F8DEF2D-2A2C-45AB-B322-5344FD501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25C36-1B44-464E-AA91-3F24B047DA21}" type="datetimeFigureOut">
              <a:rPr lang="fr-FR" smtClean="0"/>
              <a:t>22/05/2026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2809448-6324-4871-8623-B7610E674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E513D6F-F2A0-4A7A-A396-CB60EC609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8A14D-0E7C-4BC4-8BA4-BB395B87EA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5068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81FBF86-8261-4E22-BF8D-996EA258F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80C94C3-22F5-4209-93E0-FB36096AA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CAD399-7495-47AD-A1A7-CADDD6F2FC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25C36-1B44-464E-AA91-3F24B047DA21}" type="datetimeFigureOut">
              <a:rPr lang="fr-FR" smtClean="0"/>
              <a:t>22/05/2026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3F4787F-D994-4E47-9D43-C969B63220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994339E-B9AC-4D48-98CC-2E57C2461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8A14D-0E7C-4BC4-8BA4-BB395B87EA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126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1B204B3-81CE-443B-B96B-B959E5195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61" y="330199"/>
            <a:ext cx="4648201" cy="61976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2F37005-F8A3-4CE4-9A3D-FFB2B8B2DD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fr-FR" b="1" dirty="0"/>
              <a:t>Piron en Slovénie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45DDDB4F-AE75-45CF-9796-BD06C943B189}"/>
              </a:ext>
            </a:extLst>
          </p:cNvPr>
          <p:cNvSpPr>
            <a:spLocks noGrp="1" noChangeAspect="1" noChangeArrowheads="1"/>
          </p:cNvSpPr>
          <p:nvPr>
            <p:ph type="subTitle"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dirty="0"/>
              <a:t>Avril 2026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642FAC-95A9-4390-9DC3-03A12B252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785" y="3892271"/>
            <a:ext cx="2972215" cy="200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3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AF797377-A253-4337-9D42-ACE13784C3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D16607F-C713-4F55-A0C0-EBD98F751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02" y="141982"/>
            <a:ext cx="3319463" cy="442595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3F6F084-0348-4919-A067-E290A69E7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2824" y="240406"/>
            <a:ext cx="4829176" cy="643890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C41867A-2F9F-4464-91A0-346C085F3B15}"/>
              </a:ext>
            </a:extLst>
          </p:cNvPr>
          <p:cNvSpPr txBox="1"/>
          <p:nvPr/>
        </p:nvSpPr>
        <p:spPr>
          <a:xfrm>
            <a:off x="4476750" y="141982"/>
            <a:ext cx="273843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Piron, lui aussi, aime le miel ! </a:t>
            </a:r>
          </a:p>
          <a:p>
            <a:r>
              <a:rPr lang="fr-FR" sz="2400" b="1" dirty="0"/>
              <a:t>Il s’est régalé en goûtant toutes sortes de miels que les abeilles avaient gentiment fait pour lui et ses amis. Son préféré est le miel de tilleul! </a:t>
            </a:r>
          </a:p>
          <a:p>
            <a:endParaRPr lang="fr-FR" sz="2400" b="1" dirty="0"/>
          </a:p>
          <a:p>
            <a:r>
              <a:rPr lang="fr-FR" sz="2400" b="1" dirty="0"/>
              <a:t>En slovène, </a:t>
            </a:r>
            <a:r>
              <a:rPr lang="fr-FR" sz="2400" b="1" dirty="0">
                <a:solidFill>
                  <a:srgbClr val="FF0000"/>
                </a:solidFill>
              </a:rPr>
              <a:t>«</a:t>
            </a:r>
            <a:r>
              <a:rPr lang="fr-FR" sz="2400" b="1" dirty="0"/>
              <a:t> </a:t>
            </a:r>
            <a:r>
              <a:rPr lang="fr-FR" sz="2400" b="1" dirty="0" err="1">
                <a:solidFill>
                  <a:srgbClr val="FF0000"/>
                </a:solidFill>
              </a:rPr>
              <a:t>med</a:t>
            </a:r>
            <a:r>
              <a:rPr lang="fr-FR" sz="2400" b="1" dirty="0">
                <a:solidFill>
                  <a:srgbClr val="FF0000"/>
                </a:solidFill>
              </a:rPr>
              <a:t> »</a:t>
            </a:r>
            <a:r>
              <a:rPr lang="fr-FR" sz="2400" b="1" dirty="0"/>
              <a:t> veut dit « miel ».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E7BAB0E-43D2-4664-B5E5-44DA7564F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5616" y="3857445"/>
            <a:ext cx="1933498" cy="282186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E08960F-AD18-4957-9620-333AB888BB04}"/>
              </a:ext>
            </a:extLst>
          </p:cNvPr>
          <p:cNvSpPr txBox="1"/>
          <p:nvPr/>
        </p:nvSpPr>
        <p:spPr>
          <a:xfrm>
            <a:off x="171450" y="4729163"/>
            <a:ext cx="19334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Piron a appris beaucoup de choses sur l’apiculture !</a:t>
            </a:r>
          </a:p>
        </p:txBody>
      </p:sp>
    </p:spTree>
    <p:extLst>
      <p:ext uri="{BB962C8B-B14F-4D97-AF65-F5344CB8AC3E}">
        <p14:creationId xmlns:p14="http://schemas.microsoft.com/office/powerpoint/2010/main" val="1460622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FC73AA3-320E-426E-844D-A9DDBFCDB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291" y="407194"/>
            <a:ext cx="4532709" cy="604361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C6FBAE3-7B3E-4240-9368-C3DA1CB09F0A}"/>
              </a:ext>
            </a:extLst>
          </p:cNvPr>
          <p:cNvSpPr txBox="1"/>
          <p:nvPr/>
        </p:nvSpPr>
        <p:spPr>
          <a:xfrm>
            <a:off x="6786563" y="931230"/>
            <a:ext cx="497205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Le voyage est fini....</a:t>
            </a:r>
          </a:p>
          <a:p>
            <a:endParaRPr lang="fr-FR" sz="2400" b="1" dirty="0"/>
          </a:p>
          <a:p>
            <a:r>
              <a:rPr lang="fr-FR" sz="2400" b="1" dirty="0"/>
              <a:t>Pour rentrer, Piron a un peu volé mais il a aussi pris le train car il était fatigué ! </a:t>
            </a:r>
          </a:p>
          <a:p>
            <a:endParaRPr lang="fr-FR" sz="2400" b="1" dirty="0"/>
          </a:p>
          <a:p>
            <a:r>
              <a:rPr lang="fr-FR" sz="2800" b="1" dirty="0"/>
              <a:t>« Au revoir » en slovène se dit « </a:t>
            </a:r>
            <a:r>
              <a:rPr lang="fr-FR" sz="2800" b="1" dirty="0" err="1">
                <a:solidFill>
                  <a:srgbClr val="FF0000"/>
                </a:solidFill>
              </a:rPr>
              <a:t>Adio</a:t>
            </a:r>
            <a:r>
              <a:rPr lang="fr-FR" sz="2800" b="1" dirty="0"/>
              <a:t> » ou...</a:t>
            </a:r>
          </a:p>
          <a:p>
            <a:endParaRPr lang="fr-FR" sz="2800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01A8322-DE9A-4399-B081-AA7163E1D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74" y="4532216"/>
            <a:ext cx="4086225" cy="207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88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ED1A5F1-3EDE-4548-AE8E-62B4F4354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556" y="300037"/>
            <a:ext cx="4693444" cy="625792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53E8623-92D4-4AA5-99A9-BF7915203266}"/>
              </a:ext>
            </a:extLst>
          </p:cNvPr>
          <p:cNvSpPr txBox="1"/>
          <p:nvPr/>
        </p:nvSpPr>
        <p:spPr>
          <a:xfrm>
            <a:off x="7143749" y="2157413"/>
            <a:ext cx="4693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PIRON a pris l’avion ! </a:t>
            </a:r>
          </a:p>
        </p:txBody>
      </p:sp>
    </p:spTree>
    <p:extLst>
      <p:ext uri="{BB962C8B-B14F-4D97-AF65-F5344CB8AC3E}">
        <p14:creationId xmlns:p14="http://schemas.microsoft.com/office/powerpoint/2010/main" val="1395452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F22BF87-315A-4AB9-A1CB-91EE14390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938" y="0"/>
            <a:ext cx="5143500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60A516B-B6A8-4147-8CA2-3B20561251A6}"/>
              </a:ext>
            </a:extLst>
          </p:cNvPr>
          <p:cNvSpPr txBox="1"/>
          <p:nvPr/>
        </p:nvSpPr>
        <p:spPr>
          <a:xfrm>
            <a:off x="814388" y="2171700"/>
            <a:ext cx="42433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Il est allé visiter des écoles en Slovénie.</a:t>
            </a:r>
          </a:p>
          <a:p>
            <a:endParaRPr lang="fr-FR" sz="3200" b="1" dirty="0"/>
          </a:p>
          <a:p>
            <a:r>
              <a:rPr lang="fr-FR" sz="3200" b="1" dirty="0"/>
              <a:t>« école » se dit « </a:t>
            </a:r>
            <a:r>
              <a:rPr lang="fr-FR" sz="3200" b="1" dirty="0" err="1">
                <a:solidFill>
                  <a:srgbClr val="FF0000"/>
                </a:solidFill>
              </a:rPr>
              <a:t>šola</a:t>
            </a:r>
            <a:r>
              <a:rPr lang="fr-FR" sz="3200" b="1" dirty="0"/>
              <a:t> »</a:t>
            </a:r>
          </a:p>
          <a:p>
            <a:r>
              <a:rPr lang="fr-FR" sz="2000" b="1" i="1" dirty="0"/>
              <a:t>(chola) </a:t>
            </a:r>
            <a:r>
              <a:rPr lang="fr-FR" sz="3200" b="1" dirty="0"/>
              <a:t>en slovène.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120720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1995D56-1840-4B0C-ADEA-DFDDA1446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815" y="292893"/>
            <a:ext cx="4704160" cy="627221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CBA72F1-3B7D-4175-972E-EB452723380F}"/>
              </a:ext>
            </a:extLst>
          </p:cNvPr>
          <p:cNvSpPr txBox="1"/>
          <p:nvPr/>
        </p:nvSpPr>
        <p:spPr>
          <a:xfrm>
            <a:off x="6429376" y="2090171"/>
            <a:ext cx="54911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Il a rencontré des élèves qui ont voyagé dans toute l’Europe. Il a appris à dire BONJOUR dans plusieurs langues. </a:t>
            </a:r>
          </a:p>
          <a:p>
            <a:endParaRPr lang="fr-FR" sz="2800" b="1" dirty="0"/>
          </a:p>
          <a:p>
            <a:r>
              <a:rPr lang="fr-FR" sz="2800" b="1" dirty="0"/>
              <a:t>En Slovénie, on dit « </a:t>
            </a:r>
            <a:r>
              <a:rPr lang="fr-FR" sz="2800" b="1" dirty="0">
                <a:solidFill>
                  <a:srgbClr val="FF0000"/>
                </a:solidFill>
              </a:rPr>
              <a:t>DOBER DAN! »</a:t>
            </a:r>
          </a:p>
        </p:txBody>
      </p:sp>
    </p:spTree>
    <p:extLst>
      <p:ext uri="{BB962C8B-B14F-4D97-AF65-F5344CB8AC3E}">
        <p14:creationId xmlns:p14="http://schemas.microsoft.com/office/powerpoint/2010/main" val="1846361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9DA3972-546E-425F-B8E8-4DDBE9095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37" y="185735"/>
            <a:ext cx="6162676" cy="462200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26C0EC9-E86D-4E17-9CB0-961789E63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8113" y="996156"/>
            <a:ext cx="4295774" cy="572769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0FE6EAE-7CE6-44E5-A62A-EF87D975269A}"/>
              </a:ext>
            </a:extLst>
          </p:cNvPr>
          <p:cNvSpPr txBox="1"/>
          <p:nvPr/>
        </p:nvSpPr>
        <p:spPr>
          <a:xfrm>
            <a:off x="585788" y="5100637"/>
            <a:ext cx="6143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Piron a visité la capitale qui s’appelle </a:t>
            </a:r>
            <a:r>
              <a:rPr lang="fr-FR" sz="2400" b="1" dirty="0">
                <a:solidFill>
                  <a:srgbClr val="FF0000"/>
                </a:solidFill>
              </a:rPr>
              <a:t>LJUBLJANA</a:t>
            </a:r>
            <a:r>
              <a:rPr lang="fr-FR" sz="2400" b="1" dirty="0"/>
              <a:t>. </a:t>
            </a:r>
          </a:p>
          <a:p>
            <a:pPr algn="ctr"/>
            <a:r>
              <a:rPr lang="fr-FR" sz="2400" b="1" dirty="0"/>
              <a:t>Il a fait un tour en bateau... Très agréable !</a:t>
            </a:r>
          </a:p>
        </p:txBody>
      </p:sp>
    </p:spTree>
    <p:extLst>
      <p:ext uri="{BB962C8B-B14F-4D97-AF65-F5344CB8AC3E}">
        <p14:creationId xmlns:p14="http://schemas.microsoft.com/office/powerpoint/2010/main" val="3095336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F6C673B-47DC-4AF7-A901-5EB0263F77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48" t="31667"/>
          <a:stretch/>
        </p:blipFill>
        <p:spPr>
          <a:xfrm>
            <a:off x="245530" y="171450"/>
            <a:ext cx="3181352" cy="3506949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D308D59D-4355-4E02-B58A-943A6F4A5F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57E443F-2C58-41AA-B149-32E1AA5FBA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631"/>
          <a:stretch/>
        </p:blipFill>
        <p:spPr>
          <a:xfrm>
            <a:off x="3610290" y="592299"/>
            <a:ext cx="3483086" cy="508282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D1E48E5-82E8-4396-B676-04AFBC4DB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6784" y="285491"/>
            <a:ext cx="4525006" cy="371526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A6CE934-5605-46A1-BD4E-0C6E6BD60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3100" y="4114800"/>
            <a:ext cx="4048690" cy="261974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4592E2D-275B-466B-AB19-3281CC8973BD}"/>
              </a:ext>
            </a:extLst>
          </p:cNvPr>
          <p:cNvSpPr txBox="1"/>
          <p:nvPr/>
        </p:nvSpPr>
        <p:spPr>
          <a:xfrm>
            <a:off x="245530" y="4000759"/>
            <a:ext cx="31813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Puis il est monté tout en haut de la ville pour visiter le château. </a:t>
            </a:r>
          </a:p>
          <a:p>
            <a:endParaRPr lang="fr-FR" sz="2400" b="1" dirty="0"/>
          </a:p>
          <a:p>
            <a:r>
              <a:rPr lang="fr-FR" sz="2400" b="1" dirty="0"/>
              <a:t>En slovène, « château » se dit « </a:t>
            </a:r>
            <a:r>
              <a:rPr lang="fr-FR" sz="2400" b="1" dirty="0" err="1">
                <a:solidFill>
                  <a:srgbClr val="FF0000"/>
                </a:solidFill>
              </a:rPr>
              <a:t>grad</a:t>
            </a:r>
            <a:r>
              <a:rPr lang="fr-FR" sz="2400" b="1" dirty="0">
                <a:solidFill>
                  <a:srgbClr val="FF0000"/>
                </a:solidFill>
              </a:rPr>
              <a:t> </a:t>
            </a:r>
            <a:r>
              <a:rPr lang="fr-FR" sz="2400" b="1" dirty="0"/>
              <a:t>». </a:t>
            </a:r>
          </a:p>
        </p:txBody>
      </p:sp>
    </p:spTree>
    <p:extLst>
      <p:ext uri="{BB962C8B-B14F-4D97-AF65-F5344CB8AC3E}">
        <p14:creationId xmlns:p14="http://schemas.microsoft.com/office/powerpoint/2010/main" val="1883372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60D29F7C-CF99-4AF2-A62E-FA2DFB9236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A13C98D-C2A0-49E5-9A67-2B94386AD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3" y="188118"/>
            <a:ext cx="4861323" cy="648176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02A03D1-74DD-4F1F-896D-E403E361D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863" y="162639"/>
            <a:ext cx="5186362" cy="388977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4A5DE8E-9FD4-41B9-AE33-FF112D45B946}"/>
              </a:ext>
            </a:extLst>
          </p:cNvPr>
          <p:cNvSpPr txBox="1"/>
          <p:nvPr/>
        </p:nvSpPr>
        <p:spPr>
          <a:xfrm>
            <a:off x="5606651" y="4119285"/>
            <a:ext cx="64377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En Slovénie, il y a beaucoup de montagnes. </a:t>
            </a:r>
          </a:p>
          <a:p>
            <a:endParaRPr lang="fr-FR" sz="2400" b="1" dirty="0"/>
          </a:p>
          <a:p>
            <a:r>
              <a:rPr lang="fr-FR" sz="2400" b="1" dirty="0"/>
              <a:t>Piron est allé se promener dans un village de bergers appelé « </a:t>
            </a:r>
            <a:r>
              <a:rPr lang="fr-FR" sz="2400" b="1" dirty="0" err="1"/>
              <a:t>Velika</a:t>
            </a:r>
            <a:r>
              <a:rPr lang="fr-FR" sz="2400" b="1" dirty="0"/>
              <a:t> </a:t>
            </a:r>
            <a:r>
              <a:rPr lang="fr-FR" sz="2400" b="1" dirty="0" err="1"/>
              <a:t>Planina</a:t>
            </a:r>
            <a:r>
              <a:rPr lang="fr-FR" sz="2400" b="1" dirty="0"/>
              <a:t> ». Les maisons sont toutes faites en bois avec des toits pointus. </a:t>
            </a:r>
          </a:p>
          <a:p>
            <a:r>
              <a:rPr lang="fr-FR" sz="2400" b="1" dirty="0"/>
              <a:t>Au printemps, le sol est couvert de crocus violets. Piron a beaucoup aimé ce bel endroit ! </a:t>
            </a:r>
          </a:p>
        </p:txBody>
      </p:sp>
    </p:spTree>
    <p:extLst>
      <p:ext uri="{BB962C8B-B14F-4D97-AF65-F5344CB8AC3E}">
        <p14:creationId xmlns:p14="http://schemas.microsoft.com/office/powerpoint/2010/main" val="3584564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787A8A0-1837-43E4-B01F-D019D6EA5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5" y="266700"/>
            <a:ext cx="4214813" cy="561975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232FC2-D1B3-4AC5-8781-67CC28085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813" y="211932"/>
            <a:ext cx="3305173" cy="4406897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D643E217-AA0F-4547-95C5-696FB571B3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F0C324C-EC9A-415F-A8F9-D233DB25E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029" y="3429000"/>
            <a:ext cx="4524376" cy="339328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611DDBD-2497-4180-808B-EC2F83A4F622}"/>
              </a:ext>
            </a:extLst>
          </p:cNvPr>
          <p:cNvSpPr txBox="1"/>
          <p:nvPr/>
        </p:nvSpPr>
        <p:spPr>
          <a:xfrm>
            <a:off x="8401050" y="771525"/>
            <a:ext cx="36123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Il y avait même de la neige car on est en altitude. </a:t>
            </a:r>
          </a:p>
          <a:p>
            <a:endParaRPr lang="fr-FR" sz="2400" b="1" dirty="0"/>
          </a:p>
          <a:p>
            <a:r>
              <a:rPr lang="fr-FR" sz="2400" b="1" dirty="0"/>
              <a:t>Dans le village, l’église est, elle aussi,  construite en bois. </a:t>
            </a:r>
          </a:p>
        </p:txBody>
      </p:sp>
    </p:spTree>
    <p:extLst>
      <p:ext uri="{BB962C8B-B14F-4D97-AF65-F5344CB8AC3E}">
        <p14:creationId xmlns:p14="http://schemas.microsoft.com/office/powerpoint/2010/main" val="3500511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32C1D5A-2133-4A5A-84E1-C2510835F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988" y="0"/>
            <a:ext cx="5143500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ED4D891-E63B-4E27-8F9A-A017D9F5548A}"/>
              </a:ext>
            </a:extLst>
          </p:cNvPr>
          <p:cNvSpPr txBox="1"/>
          <p:nvPr/>
        </p:nvSpPr>
        <p:spPr>
          <a:xfrm>
            <a:off x="7058025" y="797510"/>
            <a:ext cx="444341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Piron a été très courageux! Il a croisé un ours. </a:t>
            </a:r>
          </a:p>
          <a:p>
            <a:endParaRPr lang="fr-FR" sz="2800" b="1" dirty="0"/>
          </a:p>
          <a:p>
            <a:r>
              <a:rPr lang="fr-FR" sz="2800" b="1" dirty="0"/>
              <a:t>En Slovénie, il y a beaucoup d’ours.</a:t>
            </a:r>
          </a:p>
          <a:p>
            <a:endParaRPr lang="fr-FR" sz="2800" b="1" dirty="0"/>
          </a:p>
          <a:p>
            <a:r>
              <a:rPr lang="fr-FR" sz="2800" b="1" dirty="0"/>
              <a:t>Ils vivent dans les forêts et adorent manger le miel! </a:t>
            </a:r>
          </a:p>
          <a:p>
            <a:endParaRPr lang="fr-FR" sz="2800" b="1" dirty="0"/>
          </a:p>
          <a:p>
            <a:r>
              <a:rPr lang="fr-FR" sz="2800" b="1" dirty="0"/>
              <a:t>En slovène, « ours » se dit « </a:t>
            </a:r>
            <a:r>
              <a:rPr lang="fr-FR" sz="2800" b="1" dirty="0" err="1">
                <a:solidFill>
                  <a:srgbClr val="FF0000"/>
                </a:solidFill>
              </a:rPr>
              <a:t>medved</a:t>
            </a:r>
            <a:r>
              <a:rPr lang="fr-FR" sz="2800" b="1" dirty="0"/>
              <a:t> », ce qui signifie « </a:t>
            </a:r>
            <a:r>
              <a:rPr lang="fr-FR" sz="2800" b="1" i="1" dirty="0"/>
              <a:t>mangeur de miel </a:t>
            </a:r>
            <a:r>
              <a:rPr lang="fr-FR" sz="2800" b="1" dirty="0"/>
              <a:t>». </a:t>
            </a:r>
          </a:p>
          <a:p>
            <a:r>
              <a:rPr lang="fr-FR" sz="2800" i="1" dirty="0"/>
              <a:t>(</a:t>
            </a:r>
            <a:r>
              <a:rPr lang="fr-FR" sz="2800" i="1" dirty="0" err="1"/>
              <a:t>med</a:t>
            </a:r>
            <a:r>
              <a:rPr lang="fr-FR" sz="2800" i="1" dirty="0"/>
              <a:t>=&gt; miel)</a:t>
            </a:r>
          </a:p>
        </p:txBody>
      </p:sp>
    </p:spTree>
    <p:extLst>
      <p:ext uri="{BB962C8B-B14F-4D97-AF65-F5344CB8AC3E}">
        <p14:creationId xmlns:p14="http://schemas.microsoft.com/office/powerpoint/2010/main" val="306900728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346</Words>
  <Application>Microsoft Office PowerPoint</Application>
  <PresentationFormat>Grand écran</PresentationFormat>
  <Paragraphs>40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Thème Office</vt:lpstr>
      <vt:lpstr>Piron en Slovénie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Piron en Slovénie</dc:title>
  <dc:creator>cpascon@ad.in.ac-poitiers.fr</dc:creator>
  <cp:lastModifiedBy>cpascon@ad.in.ac-poitiers.fr</cp:lastModifiedBy>
  <cp:revision>7</cp:revision>
  <dcterms:created xsi:type="dcterms:W3CDTF">2026-05-22T06:34:31Z</dcterms:created>
  <dcterms:modified xsi:type="dcterms:W3CDTF">2026-05-22T07:23:25Z</dcterms:modified>
</cp:coreProperties>
</file>