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Economica" panose="020B060402020202020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9307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62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01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09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886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24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564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99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ru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243725" y="2460250"/>
            <a:ext cx="8520600" cy="7926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Migration in Europe-</a:t>
            </a:r>
            <a:r>
              <a:rPr lang="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let's share our differences and move on!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1932150" y="1360175"/>
            <a:ext cx="5279700" cy="792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/>
              <a:t>         Migration in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                     What is MIGRATION?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/>
              <a:t>Migration is: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ru"/>
              <a:t>The process of going to another place or country, often in order to find work.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ru"/>
              <a:t>Seasonal movement of animals from one place to another.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4640025" y="1813675"/>
            <a:ext cx="7339500" cy="85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50" y="2921875"/>
            <a:ext cx="27622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7400" y="3068625"/>
            <a:ext cx="3406329" cy="17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                 ?Reasons for Migration?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70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1C1C1C"/>
                </a:solidFill>
              </a:rPr>
              <a:t>Push factors: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1C1C1C"/>
                </a:solidFill>
              </a:rPr>
              <a:t>-Unemployment 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1C1C1C"/>
                </a:solidFill>
              </a:rPr>
              <a:t>-Poverte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1C1C1C"/>
                </a:solidFill>
              </a:rPr>
              <a:t>-Famine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1C1C1C"/>
                </a:solidFill>
              </a:rPr>
              <a:t>-Overpopulation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1C1C1C"/>
                </a:solidFill>
              </a:rPr>
              <a:t>-Political Persecutions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1C1C1C"/>
                </a:solidFill>
              </a:rPr>
              <a:t>-Anti-Semitism</a:t>
            </a:r>
          </a:p>
          <a:p>
            <a:pPr lvl="0">
              <a:spcBef>
                <a:spcPts val="0"/>
              </a:spcBef>
              <a:buNone/>
            </a:pPr>
            <a:endParaRPr b="1">
              <a:solidFill>
                <a:srgbClr val="1C1C1C"/>
              </a:solidFill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3437" y="1147225"/>
            <a:ext cx="3597126" cy="22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6370575" y="1225225"/>
            <a:ext cx="24618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/>
              <a:t>Pull factors: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/>
              <a:t>-Employment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/>
              <a:t>-”streets paved with gold”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/>
              <a:t>-Religious Freedom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/>
              <a:t>-Political Freedom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/>
              <a:t>-Steamboat 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70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                    The pros of Migration..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770700"/>
            <a:ext cx="8590500" cy="402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600">
                <a:solidFill>
                  <a:srgbClr val="676761"/>
                </a:solidFill>
                <a:highlight>
                  <a:srgbClr val="FFFFFF"/>
                </a:highlight>
              </a:rPr>
              <a:t>-Services to an ageing population can be maintained when there are insufficient young people locally.</a:t>
            </a:r>
          </a:p>
          <a:p>
            <a:pPr lvl="0">
              <a:spcBef>
                <a:spcPts val="0"/>
              </a:spcBef>
              <a:buNone/>
            </a:pPr>
            <a:r>
              <a:rPr lang="ru" sz="1600">
                <a:solidFill>
                  <a:srgbClr val="676761"/>
                </a:solidFill>
                <a:highlight>
                  <a:srgbClr val="FFFFFF"/>
                </a:highlight>
              </a:rPr>
              <a:t>-The pension gap can be filled by the contributions of new young workers and they also pay taxes.</a:t>
            </a:r>
          </a:p>
          <a:p>
            <a:pPr lvl="0">
              <a:spcBef>
                <a:spcPts val="0"/>
              </a:spcBef>
              <a:buNone/>
            </a:pPr>
            <a:r>
              <a:rPr lang="ru" sz="1600">
                <a:solidFill>
                  <a:srgbClr val="676761"/>
                </a:solidFill>
                <a:highlight>
                  <a:srgbClr val="FFFFFF"/>
                </a:highlight>
              </a:rPr>
              <a:t>-Immigrants bring energy and innovation.</a:t>
            </a:r>
          </a:p>
          <a:p>
            <a:pPr lvl="0">
              <a:spcBef>
                <a:spcPts val="0"/>
              </a:spcBef>
              <a:buNone/>
            </a:pPr>
            <a:r>
              <a:rPr lang="ru" sz="1600">
                <a:solidFill>
                  <a:srgbClr val="676761"/>
                </a:solidFill>
                <a:highlight>
                  <a:srgbClr val="FFFFFF"/>
                </a:highlight>
              </a:rPr>
              <a:t>-Job vacancies and skills gaps can be filled.</a:t>
            </a:r>
          </a:p>
          <a:p>
            <a:pPr lvl="0">
              <a:spcBef>
                <a:spcPts val="0"/>
              </a:spcBef>
              <a:buNone/>
            </a:pPr>
            <a:endParaRPr sz="1600">
              <a:solidFill>
                <a:srgbClr val="67676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rgbClr val="67676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475" y="3143725"/>
            <a:ext cx="3323450" cy="17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8302" y="3045849"/>
            <a:ext cx="3503899" cy="19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                 The cons of Migration?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96475" y="1042875"/>
            <a:ext cx="8736000" cy="3839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600"/>
              <a:t>-</a:t>
            </a:r>
            <a:r>
              <a:rPr lang="ru" sz="1600">
                <a:solidFill>
                  <a:srgbClr val="676761"/>
                </a:solidFill>
                <a:highlight>
                  <a:srgbClr val="FFFFFF"/>
                </a:highlight>
              </a:rPr>
              <a:t>Having workers willing to work for relatively low pay may allow employers to ignore productivity, training and innovation.</a:t>
            </a:r>
          </a:p>
          <a:p>
            <a:pPr lvl="0">
              <a:spcBef>
                <a:spcPts val="0"/>
              </a:spcBef>
              <a:buNone/>
            </a:pPr>
            <a:r>
              <a:rPr lang="ru" sz="1600">
                <a:solidFill>
                  <a:srgbClr val="676761"/>
                </a:solidFill>
                <a:highlight>
                  <a:srgbClr val="FFFFFF"/>
                </a:highlight>
              </a:rPr>
              <a:t>-Migrants may be exploited.</a:t>
            </a:r>
          </a:p>
          <a:p>
            <a:pPr lvl="0">
              <a:spcBef>
                <a:spcPts val="0"/>
              </a:spcBef>
              <a:buNone/>
            </a:pPr>
            <a:r>
              <a:rPr lang="ru" sz="1600">
                <a:solidFill>
                  <a:srgbClr val="676761"/>
                </a:solidFill>
                <a:highlight>
                  <a:srgbClr val="FFFFFF"/>
                </a:highlight>
              </a:rPr>
              <a:t>-Unemployment may rise if there are unrestricted numbers of incomers</a:t>
            </a:r>
          </a:p>
          <a:p>
            <a:pPr lvl="0">
              <a:spcBef>
                <a:spcPts val="0"/>
              </a:spcBef>
              <a:buNone/>
            </a:pPr>
            <a:r>
              <a:rPr lang="ru" sz="1600">
                <a:solidFill>
                  <a:srgbClr val="676761"/>
                </a:solidFill>
                <a:highlight>
                  <a:srgbClr val="FFFFFF"/>
                </a:highlight>
              </a:rPr>
              <a:t>-Increases in population can put pressure on public services.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158825"/>
            <a:ext cx="3542376" cy="181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650" y="3195625"/>
            <a:ext cx="2750825" cy="181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226575"/>
            <a:ext cx="8520600" cy="67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	             Is it popular Nowadays?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13300" y="996975"/>
            <a:ext cx="8718900" cy="399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Of course, we can’t deny that migration it is real popular nowadays because of different reasons.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-Students migration in order to study, work or just travelling.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-Migrations in order to improve/change life.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-Migrations in order to find a work.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600" y="2695925"/>
            <a:ext cx="3793951" cy="22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059900" y="1042275"/>
            <a:ext cx="7024200" cy="784800"/>
          </a:xfrm>
          <a:prstGeom prst="rect">
            <a:avLst/>
          </a:prstGeom>
          <a:solidFill>
            <a:srgbClr val="FCE5CD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         Thank you for your attention!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354950" y="2243200"/>
            <a:ext cx="6434100" cy="2200200"/>
          </a:xfrm>
          <a:prstGeom prst="rect">
            <a:avLst/>
          </a:prstGeom>
          <a:solidFill>
            <a:srgbClr val="FCE5CD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               </a:t>
            </a:r>
            <a:r>
              <a:rPr lang="ru">
                <a:latin typeface="Verdana"/>
                <a:ea typeface="Verdana"/>
                <a:cs typeface="Verdana"/>
                <a:sym typeface="Verdana"/>
              </a:rPr>
              <a:t>           Made  by Vasilii Atlarov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latin typeface="Verdana"/>
                <a:ea typeface="Verdana"/>
                <a:cs typeface="Verdana"/>
                <a:sym typeface="Verdana"/>
              </a:rPr>
              <a:t>“G.S.Rakovski” Romance Language Secondary School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latin typeface="Verdana"/>
                <a:ea typeface="Verdana"/>
                <a:cs typeface="Verdana"/>
                <a:sym typeface="Verdana"/>
              </a:rPr>
              <a:t>                            Bugas, Bulgaria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279</Words>
  <Application>Microsoft Office PowerPoint</Application>
  <PresentationFormat>On-screen Show (16:9)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Open Sans</vt:lpstr>
      <vt:lpstr>Economica</vt:lpstr>
      <vt:lpstr>Verdana</vt:lpstr>
      <vt:lpstr>Trebuchet MS</vt:lpstr>
      <vt:lpstr>Arial</vt:lpstr>
      <vt:lpstr>Luxe</vt:lpstr>
      <vt:lpstr>PowerPoint Presentation</vt:lpstr>
      <vt:lpstr>                                          What is MIGRATION?</vt:lpstr>
      <vt:lpstr>                  ?Reasons for Migration?</vt:lpstr>
      <vt:lpstr>                     The pros of Migration..</vt:lpstr>
      <vt:lpstr>                  The cons of Migration?</vt:lpstr>
      <vt:lpstr>              Is it popular Nowadays?</vt:lpstr>
      <vt:lpstr>          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modified xsi:type="dcterms:W3CDTF">2018-02-06T16:33:10Z</dcterms:modified>
</cp:coreProperties>
</file>