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8C8-B122-4A38-BF0B-68C36398BFF7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073-280C-4398-AFD4-9CF3B7A889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72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8C8-B122-4A38-BF0B-68C36398BFF7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073-280C-4398-AFD4-9CF3B7A889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80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8C8-B122-4A38-BF0B-68C36398BFF7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073-280C-4398-AFD4-9CF3B7A889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76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8C8-B122-4A38-BF0B-68C36398BFF7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073-280C-4398-AFD4-9CF3B7A889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31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8C8-B122-4A38-BF0B-68C36398BFF7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073-280C-4398-AFD4-9CF3B7A889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64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8C8-B122-4A38-BF0B-68C36398BFF7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073-280C-4398-AFD4-9CF3B7A889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48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8C8-B122-4A38-BF0B-68C36398BFF7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073-280C-4398-AFD4-9CF3B7A889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72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8C8-B122-4A38-BF0B-68C36398BFF7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073-280C-4398-AFD4-9CF3B7A889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7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8C8-B122-4A38-BF0B-68C36398BFF7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073-280C-4398-AFD4-9CF3B7A889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84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8C8-B122-4A38-BF0B-68C36398BFF7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073-280C-4398-AFD4-9CF3B7A889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27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8C8-B122-4A38-BF0B-68C36398BFF7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A073-280C-4398-AFD4-9CF3B7A889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59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08C8-B122-4A38-BF0B-68C36398BFF7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2A073-280C-4398-AFD4-9CF3B7A889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85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416968"/>
            <a:ext cx="9144000" cy="2387600"/>
          </a:xfrm>
        </p:spPr>
        <p:txBody>
          <a:bodyPr>
            <a:normAutofit/>
          </a:bodyPr>
          <a:lstStyle/>
          <a:p>
            <a:r>
              <a:rPr lang="fr-FR" b="1" dirty="0" smtClean="0"/>
              <a:t>Les bêtes en argile</a:t>
            </a:r>
            <a:br>
              <a:rPr lang="fr-FR" b="1" dirty="0" smtClean="0"/>
            </a:br>
            <a:r>
              <a:rPr lang="fr-FR" sz="4000" dirty="0" smtClean="0"/>
              <a:t>animation pédagogique du 11 mars 2020</a:t>
            </a:r>
            <a:br>
              <a:rPr lang="fr-FR" sz="4000" dirty="0" smtClean="0"/>
            </a:b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6030119"/>
            <a:ext cx="8913223" cy="40987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Avec Marie-Emmanuelle </a:t>
            </a:r>
            <a:r>
              <a:rPr lang="fr-FR" dirty="0" err="1" smtClean="0"/>
              <a:t>Halouis</a:t>
            </a:r>
            <a:r>
              <a:rPr lang="fr-FR" dirty="0" smtClean="0"/>
              <a:t>, de Charente Nature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7" y="2408465"/>
            <a:ext cx="4630782" cy="34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8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9066" y="1012825"/>
            <a:ext cx="6366692" cy="477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0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2500" y="1015001"/>
            <a:ext cx="6453777" cy="484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53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 en se servant de ce qu’on trouve dans la nature…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69371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 on peut créer de jolies petites bêtes…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6138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31" y="251458"/>
            <a:ext cx="8408126" cy="630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0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1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6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3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7807" y="2651760"/>
            <a:ext cx="11011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… et les faire vivre dans leur milieu naturel…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82144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728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50</Words>
  <Application>Microsoft Office PowerPoint</Application>
  <PresentationFormat>Grand écran</PresentationFormat>
  <Paragraphs>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Les bêtes en argile animation pédagogique du 11 mars 2020 </vt:lpstr>
      <vt:lpstr>… en se servant de ce qu’on trouve dans la nature…</vt:lpstr>
      <vt:lpstr>… on peut créer de jolies petites bêtes…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Poitiers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bêtes en argile animation pédagogique du 11 mars 2020 </dc:title>
  <dc:creator>jhortolan</dc:creator>
  <cp:lastModifiedBy>jhortolan</cp:lastModifiedBy>
  <cp:revision>3</cp:revision>
  <dcterms:created xsi:type="dcterms:W3CDTF">2020-04-29T10:47:10Z</dcterms:created>
  <dcterms:modified xsi:type="dcterms:W3CDTF">2020-04-29T10:56:22Z</dcterms:modified>
</cp:coreProperties>
</file>