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E78-25AC-4F7F-9C6D-CA94B6C0450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64DB-6F72-44EB-9922-4BF08A0E5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14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E78-25AC-4F7F-9C6D-CA94B6C0450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64DB-6F72-44EB-9922-4BF08A0E5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18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E78-25AC-4F7F-9C6D-CA94B6C0450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64DB-6F72-44EB-9922-4BF08A0E5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14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E78-25AC-4F7F-9C6D-CA94B6C0450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64DB-6F72-44EB-9922-4BF08A0E5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8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E78-25AC-4F7F-9C6D-CA94B6C0450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64DB-6F72-44EB-9922-4BF08A0E5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1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E78-25AC-4F7F-9C6D-CA94B6C0450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64DB-6F72-44EB-9922-4BF08A0E5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65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E78-25AC-4F7F-9C6D-CA94B6C0450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64DB-6F72-44EB-9922-4BF08A0E5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90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E78-25AC-4F7F-9C6D-CA94B6C0450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64DB-6F72-44EB-9922-4BF08A0E5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71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E78-25AC-4F7F-9C6D-CA94B6C0450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64DB-6F72-44EB-9922-4BF08A0E5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58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E78-25AC-4F7F-9C6D-CA94B6C0450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64DB-6F72-44EB-9922-4BF08A0E5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38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E78-25AC-4F7F-9C6D-CA94B6C0450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64DB-6F72-44EB-9922-4BF08A0E5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72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C4E78-25AC-4F7F-9C6D-CA94B6C0450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964DB-6F72-44EB-9922-4BF08A0E5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18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808038"/>
            <a:ext cx="9144000" cy="2387600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Les mandalas végétaux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À </a:t>
            </a:r>
            <a:r>
              <a:rPr lang="fr-FR" sz="2800" b="1" dirty="0" err="1" smtClean="0">
                <a:solidFill>
                  <a:schemeClr val="bg1"/>
                </a:solidFill>
              </a:rPr>
              <a:t>Gourville</a:t>
            </a:r>
            <a:r>
              <a:rPr lang="fr-FR" sz="2800" b="1" dirty="0" smtClean="0">
                <a:solidFill>
                  <a:schemeClr val="bg1"/>
                </a:solidFill>
              </a:rPr>
              <a:t>, pendant le confinement</a:t>
            </a:r>
            <a:r>
              <a:rPr lang="fr-FR" dirty="0" smtClean="0">
                <a:solidFill>
                  <a:schemeClr val="bg1"/>
                </a:solidFill>
              </a:rPr>
              <a:t>…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440871"/>
            <a:ext cx="7664994" cy="574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5578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18" y="522515"/>
            <a:ext cx="7744036" cy="5808026"/>
          </a:xfrm>
        </p:spPr>
      </p:pic>
    </p:spTree>
    <p:extLst>
      <p:ext uri="{BB962C8B-B14F-4D97-AF65-F5344CB8AC3E}">
        <p14:creationId xmlns:p14="http://schemas.microsoft.com/office/powerpoint/2010/main" val="8481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7" y="509419"/>
            <a:ext cx="7395925" cy="600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49759" y="-311826"/>
            <a:ext cx="5633046" cy="7510729"/>
          </a:xfrm>
        </p:spPr>
      </p:pic>
    </p:spTree>
    <p:extLst>
      <p:ext uri="{BB962C8B-B14F-4D97-AF65-F5344CB8AC3E}">
        <p14:creationId xmlns:p14="http://schemas.microsoft.com/office/powerpoint/2010/main" val="19136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</Words>
  <Application>Microsoft Office PowerPoint</Application>
  <PresentationFormat>Grand écran</PresentationFormat>
  <Paragraphs>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Les mandalas végétaux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Poitiers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mandalas végétaux</dc:title>
  <dc:creator>jhortolan</dc:creator>
  <cp:lastModifiedBy>jhortolan</cp:lastModifiedBy>
  <cp:revision>5</cp:revision>
  <dcterms:created xsi:type="dcterms:W3CDTF">2020-04-21T12:12:33Z</dcterms:created>
  <dcterms:modified xsi:type="dcterms:W3CDTF">2020-04-21T12:25:54Z</dcterms:modified>
</cp:coreProperties>
</file>