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2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06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86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7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04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5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90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1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25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82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35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F2915-8E0E-4F50-AFD9-DEAA9E3C36A5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C3ED-780F-4EF4-BE5F-61F391F1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69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25" y="495241"/>
            <a:ext cx="7652657" cy="40048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Le jeu des feuilles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1045" y="4751570"/>
            <a:ext cx="9609909" cy="165576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Les feuilles</a:t>
            </a:r>
            <a:r>
              <a:rPr lang="fr-FR" dirty="0"/>
              <a:t> </a:t>
            </a:r>
            <a:r>
              <a:rPr lang="fr-FR" dirty="0" smtClean="0"/>
              <a:t>de q</a:t>
            </a:r>
            <a:r>
              <a:rPr lang="fr-FR" dirty="0" smtClean="0"/>
              <a:t>uatre</a:t>
            </a:r>
            <a:r>
              <a:rPr lang="fr-FR" dirty="0" smtClean="0"/>
              <a:t> arbres sont présentées dans les diapositives suivantes</a:t>
            </a:r>
          </a:p>
          <a:p>
            <a:r>
              <a:rPr lang="fr-FR" dirty="0" smtClean="0"/>
              <a:t>Dans le désordre, il y a : le chêne – le prunellier – le prunier – le châtaignier</a:t>
            </a:r>
          </a:p>
          <a:p>
            <a:r>
              <a:rPr lang="fr-FR" dirty="0" smtClean="0"/>
              <a:t>Inscris tes réponses dans les commentaires sous cette forme; </a:t>
            </a:r>
          </a:p>
          <a:p>
            <a:r>
              <a:rPr lang="fr-FR" dirty="0" smtClean="0"/>
              <a:t>l’arbre A est le …., l’arbre B est le …., </a:t>
            </a:r>
            <a:r>
              <a:rPr lang="fr-FR" dirty="0" smtClean="0"/>
              <a:t>l’arbre C est le …., l’arbre D est le ….,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12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85810"/>
            <a:ext cx="9144000" cy="165576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sz="3200" b="1" dirty="0" smtClean="0"/>
              <a:t>Arbre A</a:t>
            </a:r>
            <a:endParaRPr 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" y="639038"/>
            <a:ext cx="12080117" cy="45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4954" y="53421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Arbre B</a:t>
            </a:r>
            <a:br>
              <a:rPr lang="fr-FR" sz="3200" b="1" dirty="0" smtClean="0"/>
            </a:br>
            <a:endParaRPr lang="fr-FR" sz="32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97" y="1102859"/>
            <a:ext cx="6423349" cy="3651427"/>
          </a:xfrm>
        </p:spPr>
      </p:pic>
    </p:spTree>
    <p:extLst>
      <p:ext uri="{BB962C8B-B14F-4D97-AF65-F5344CB8AC3E}">
        <p14:creationId xmlns:p14="http://schemas.microsoft.com/office/powerpoint/2010/main" val="209139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0269" y="5041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Arbre C</a:t>
            </a:r>
            <a:br>
              <a:rPr lang="fr-FR" sz="3200" b="1" dirty="0" smtClean="0"/>
            </a:b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59562"/>
            <a:ext cx="7209741" cy="4582066"/>
          </a:xfrm>
        </p:spPr>
      </p:pic>
    </p:spTree>
    <p:extLst>
      <p:ext uri="{BB962C8B-B14F-4D97-AF65-F5344CB8AC3E}">
        <p14:creationId xmlns:p14="http://schemas.microsoft.com/office/powerpoint/2010/main" val="225130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2885" y="4675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Arbre D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34" y="1716814"/>
            <a:ext cx="2220982" cy="2220982"/>
          </a:xfrm>
        </p:spPr>
      </p:pic>
    </p:spTree>
    <p:extLst>
      <p:ext uri="{BB962C8B-B14F-4D97-AF65-F5344CB8AC3E}">
        <p14:creationId xmlns:p14="http://schemas.microsoft.com/office/powerpoint/2010/main" val="36297398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74</Words>
  <Application>Microsoft Office PowerPoint</Application>
  <PresentationFormat>Grand écran</PresentationFormat>
  <Paragraphs>11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Le jeu des feuilles</vt:lpstr>
      <vt:lpstr>Présentation PowerPoint</vt:lpstr>
      <vt:lpstr>Arbre B </vt:lpstr>
      <vt:lpstr>Arbre C </vt:lpstr>
      <vt:lpstr>Arbre D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jhortolan</dc:creator>
  <cp:lastModifiedBy>jhortolan</cp:lastModifiedBy>
  <cp:revision>4</cp:revision>
  <dcterms:created xsi:type="dcterms:W3CDTF">2020-04-02T19:14:36Z</dcterms:created>
  <dcterms:modified xsi:type="dcterms:W3CDTF">2020-04-02T19:32:48Z</dcterms:modified>
</cp:coreProperties>
</file>