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4" r:id="rId3"/>
    <p:sldId id="323" r:id="rId4"/>
    <p:sldId id="289" r:id="rId5"/>
    <p:sldId id="304" r:id="rId6"/>
    <p:sldId id="262" r:id="rId7"/>
    <p:sldId id="305" r:id="rId8"/>
    <p:sldId id="306" r:id="rId9"/>
    <p:sldId id="307" r:id="rId10"/>
    <p:sldId id="308" r:id="rId11"/>
    <p:sldId id="310" r:id="rId12"/>
    <p:sldId id="275" r:id="rId13"/>
    <p:sldId id="312" r:id="rId14"/>
    <p:sldId id="324" r:id="rId15"/>
    <p:sldId id="326" r:id="rId16"/>
    <p:sldId id="313" r:id="rId17"/>
    <p:sldId id="259" r:id="rId18"/>
    <p:sldId id="27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127D4D-7C79-4CF8-9001-0E7B72F7AA8B}" v="2911" dt="2021-02-09T14:44:18.818"/>
    <p1510:client id="{FF7ABF0A-86EA-B822-C344-554AE9F705AD}" v="461" dt="2021-02-09T14:57:03.78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4696" autoAdjust="0"/>
  </p:normalViewPr>
  <p:slideViewPr>
    <p:cSldViewPr>
      <p:cViewPr>
        <p:scale>
          <a:sx n="95" d="100"/>
          <a:sy n="95" d="100"/>
        </p:scale>
        <p:origin x="-85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5DFC43-C245-4211-A055-D241F734FE80}" type="doc">
      <dgm:prSet loTypeId="urn:microsoft.com/office/officeart/2005/8/layout/matrix1" loCatId="matrix" qsTypeId="urn:microsoft.com/office/officeart/2005/8/quickstyle/simple2" qsCatId="simple" csTypeId="urn:microsoft.com/office/officeart/2005/8/colors/colorful2" csCatId="colorful" phldr="1"/>
      <dgm:spPr/>
      <dgm:t>
        <a:bodyPr/>
        <a:lstStyle/>
        <a:p>
          <a:endParaRPr lang="fr-FR"/>
        </a:p>
      </dgm:t>
    </dgm:pt>
    <dgm:pt modelId="{631512D3-AA86-4133-B531-49F3ABE3F5AE}">
      <dgm:prSet phldrT="[Texte]"/>
      <dgm:spPr/>
      <dgm:t>
        <a:bodyPr/>
        <a:lstStyle/>
        <a:p>
          <a:r>
            <a:rPr lang="fr-FR" dirty="0"/>
            <a:t>Les critères d’une question de grand oral</a:t>
          </a:r>
        </a:p>
      </dgm:t>
    </dgm:pt>
    <dgm:pt modelId="{CF0837D1-FB72-4A91-A51A-5ACBC834872C}" type="parTrans" cxnId="{E768A052-7027-4793-948A-49ED3D98B5BF}">
      <dgm:prSet/>
      <dgm:spPr/>
      <dgm:t>
        <a:bodyPr/>
        <a:lstStyle/>
        <a:p>
          <a:endParaRPr lang="fr-FR"/>
        </a:p>
      </dgm:t>
    </dgm:pt>
    <dgm:pt modelId="{7F4DA454-2ADD-4E22-80C4-15339605C13F}" type="sibTrans" cxnId="{E768A052-7027-4793-948A-49ED3D98B5BF}">
      <dgm:prSet/>
      <dgm:spPr/>
      <dgm:t>
        <a:bodyPr/>
        <a:lstStyle/>
        <a:p>
          <a:endParaRPr lang="fr-FR"/>
        </a:p>
      </dgm:t>
    </dgm:pt>
    <dgm:pt modelId="{0A6DDA55-E6B2-4AB7-8484-E11400568C3D}">
      <dgm:prSet phldrT="[Texte]"/>
      <dgm:spPr/>
      <dgm:t>
        <a:bodyPr/>
        <a:lstStyle/>
        <a:p>
          <a:r>
            <a:rPr lang="fr-FR" dirty="0"/>
            <a:t>Une question problématisée (</a:t>
          </a:r>
          <a:r>
            <a:rPr lang="fr-FR" i="1" dirty="0"/>
            <a:t>qui a du sens, suffisamment précise et </a:t>
          </a:r>
          <a:r>
            <a:rPr lang="fr-FR" dirty="0"/>
            <a:t>qui nécessite des connaissances de la spécialité pour interroger le monde) qui peut partir d’un étonnement. Elle peut être l’objet d’un débat mais pas nécessairement. </a:t>
          </a:r>
        </a:p>
      </dgm:t>
    </dgm:pt>
    <dgm:pt modelId="{00ADEF82-0603-4E31-AFED-8584F3B07E30}" type="parTrans" cxnId="{866D8390-D611-415B-BBE9-DD0F6C4A54CC}">
      <dgm:prSet/>
      <dgm:spPr/>
      <dgm:t>
        <a:bodyPr/>
        <a:lstStyle/>
        <a:p>
          <a:endParaRPr lang="fr-FR"/>
        </a:p>
      </dgm:t>
    </dgm:pt>
    <dgm:pt modelId="{DF0256ED-E7F9-4CE5-9F5A-5F093A2F31A7}" type="sibTrans" cxnId="{866D8390-D611-415B-BBE9-DD0F6C4A54CC}">
      <dgm:prSet/>
      <dgm:spPr/>
      <dgm:t>
        <a:bodyPr/>
        <a:lstStyle/>
        <a:p>
          <a:endParaRPr lang="fr-FR"/>
        </a:p>
      </dgm:t>
    </dgm:pt>
    <dgm:pt modelId="{68281846-B3D8-479E-A080-5BA16E7998D6}">
      <dgm:prSet phldrT="[Texte]"/>
      <dgm:spPr/>
      <dgm:t>
        <a:bodyPr/>
        <a:lstStyle/>
        <a:p>
          <a:r>
            <a:rPr lang="fr-FR" dirty="0"/>
            <a:t>Une question ayant ou non un lien avec le projet d’orientation</a:t>
          </a:r>
        </a:p>
      </dgm:t>
    </dgm:pt>
    <dgm:pt modelId="{324C359D-A970-4CDA-B6DB-C0227269E78E}" type="parTrans" cxnId="{0D48DCF8-FEE0-4C42-9E0A-D562D3C97646}">
      <dgm:prSet/>
      <dgm:spPr/>
      <dgm:t>
        <a:bodyPr/>
        <a:lstStyle/>
        <a:p>
          <a:endParaRPr lang="fr-FR"/>
        </a:p>
      </dgm:t>
    </dgm:pt>
    <dgm:pt modelId="{5A86751C-E341-4AB8-9381-B177EC23C0D3}" type="sibTrans" cxnId="{0D48DCF8-FEE0-4C42-9E0A-D562D3C97646}">
      <dgm:prSet/>
      <dgm:spPr/>
      <dgm:t>
        <a:bodyPr/>
        <a:lstStyle/>
        <a:p>
          <a:endParaRPr lang="fr-FR"/>
        </a:p>
      </dgm:t>
    </dgm:pt>
    <dgm:pt modelId="{886D0925-22ED-4BA0-970E-130EA89E0C7C}">
      <dgm:prSet phldrT="[Texte]"/>
      <dgm:spPr/>
      <dgm:t>
        <a:bodyPr/>
        <a:lstStyle/>
        <a:p>
          <a:r>
            <a:rPr lang="fr-FR" dirty="0"/>
            <a:t>Une question portant sur un point du programme du cycle terminal ayant ou non une dimension transversale mais ne reprenant ni un libellé de chapitre ni un objectif d’apprentissage</a:t>
          </a:r>
        </a:p>
      </dgm:t>
    </dgm:pt>
    <dgm:pt modelId="{9B55A8BC-CEFD-44B9-9FFD-54F836F416F0}" type="parTrans" cxnId="{FDBBCD31-265E-433A-A159-377114C2AC3F}">
      <dgm:prSet/>
      <dgm:spPr/>
      <dgm:t>
        <a:bodyPr/>
        <a:lstStyle/>
        <a:p>
          <a:endParaRPr lang="fr-FR"/>
        </a:p>
      </dgm:t>
    </dgm:pt>
    <dgm:pt modelId="{EFD12C26-88EC-4922-8D43-23FC8A8C4569}" type="sibTrans" cxnId="{FDBBCD31-265E-433A-A159-377114C2AC3F}">
      <dgm:prSet/>
      <dgm:spPr/>
      <dgm:t>
        <a:bodyPr/>
        <a:lstStyle/>
        <a:p>
          <a:endParaRPr lang="fr-FR"/>
        </a:p>
      </dgm:t>
    </dgm:pt>
    <dgm:pt modelId="{2B4AC3D2-8AC7-4DBB-B387-6027FED08A1A}">
      <dgm:prSet phldrT="[Texte]"/>
      <dgm:spPr/>
      <dgm:t>
        <a:bodyPr/>
        <a:lstStyle/>
        <a:p>
          <a:r>
            <a:rPr lang="fr-FR" dirty="0"/>
            <a:t>Une question choisie par l’élève mais  </a:t>
          </a:r>
          <a:r>
            <a:rPr lang="fr-FR" dirty="0" err="1"/>
            <a:t>exposable</a:t>
          </a:r>
          <a:r>
            <a:rPr lang="fr-FR" dirty="0"/>
            <a:t> dans le temps imparti</a:t>
          </a:r>
        </a:p>
      </dgm:t>
    </dgm:pt>
    <dgm:pt modelId="{F1E6E391-5496-4B68-92D8-A64BA95489BA}" type="parTrans" cxnId="{86AF94A9-8213-4141-BAB9-7A85E2672D36}">
      <dgm:prSet/>
      <dgm:spPr/>
      <dgm:t>
        <a:bodyPr/>
        <a:lstStyle/>
        <a:p>
          <a:endParaRPr lang="fr-FR"/>
        </a:p>
      </dgm:t>
    </dgm:pt>
    <dgm:pt modelId="{E9F08788-2C37-426F-B9BB-458914700AB9}" type="sibTrans" cxnId="{86AF94A9-8213-4141-BAB9-7A85E2672D36}">
      <dgm:prSet/>
      <dgm:spPr/>
      <dgm:t>
        <a:bodyPr/>
        <a:lstStyle/>
        <a:p>
          <a:endParaRPr lang="fr-FR"/>
        </a:p>
      </dgm:t>
    </dgm:pt>
    <dgm:pt modelId="{70F155B5-0D68-4FB2-A930-BF198B9A578D}" type="pres">
      <dgm:prSet presAssocID="{185DFC43-C245-4211-A055-D241F734FE80}" presName="diagram" presStyleCnt="0">
        <dgm:presLayoutVars>
          <dgm:chMax val="1"/>
          <dgm:dir/>
          <dgm:animLvl val="ctr"/>
          <dgm:resizeHandles val="exact"/>
        </dgm:presLayoutVars>
      </dgm:prSet>
      <dgm:spPr/>
      <dgm:t>
        <a:bodyPr/>
        <a:lstStyle/>
        <a:p>
          <a:endParaRPr lang="fr-FR"/>
        </a:p>
      </dgm:t>
    </dgm:pt>
    <dgm:pt modelId="{A9B358D7-056C-44F2-B05C-E9A1E976A9FD}" type="pres">
      <dgm:prSet presAssocID="{185DFC43-C245-4211-A055-D241F734FE80}" presName="matrix" presStyleCnt="0"/>
      <dgm:spPr/>
    </dgm:pt>
    <dgm:pt modelId="{8BE4422D-C7E8-494D-AE31-4B4246657D57}" type="pres">
      <dgm:prSet presAssocID="{185DFC43-C245-4211-A055-D241F734FE80}" presName="tile1" presStyleLbl="node1" presStyleIdx="0" presStyleCnt="4"/>
      <dgm:spPr/>
      <dgm:t>
        <a:bodyPr/>
        <a:lstStyle/>
        <a:p>
          <a:endParaRPr lang="fr-FR"/>
        </a:p>
      </dgm:t>
    </dgm:pt>
    <dgm:pt modelId="{9C9E21B2-1ADF-4A68-86D7-170DA2F2D7CA}" type="pres">
      <dgm:prSet presAssocID="{185DFC43-C245-4211-A055-D241F734FE80}" presName="tile1text" presStyleLbl="node1" presStyleIdx="0" presStyleCnt="4">
        <dgm:presLayoutVars>
          <dgm:chMax val="0"/>
          <dgm:chPref val="0"/>
          <dgm:bulletEnabled val="1"/>
        </dgm:presLayoutVars>
      </dgm:prSet>
      <dgm:spPr/>
      <dgm:t>
        <a:bodyPr/>
        <a:lstStyle/>
        <a:p>
          <a:endParaRPr lang="fr-FR"/>
        </a:p>
      </dgm:t>
    </dgm:pt>
    <dgm:pt modelId="{5880E9D6-8CB0-4285-9382-23C4DCA05EE1}" type="pres">
      <dgm:prSet presAssocID="{185DFC43-C245-4211-A055-D241F734FE80}" presName="tile2" presStyleLbl="node1" presStyleIdx="1" presStyleCnt="4"/>
      <dgm:spPr/>
      <dgm:t>
        <a:bodyPr/>
        <a:lstStyle/>
        <a:p>
          <a:endParaRPr lang="fr-FR"/>
        </a:p>
      </dgm:t>
    </dgm:pt>
    <dgm:pt modelId="{2C2B05E5-DAA8-4BD9-B4CC-5C30BE5947E4}" type="pres">
      <dgm:prSet presAssocID="{185DFC43-C245-4211-A055-D241F734FE80}" presName="tile2text" presStyleLbl="node1" presStyleIdx="1" presStyleCnt="4">
        <dgm:presLayoutVars>
          <dgm:chMax val="0"/>
          <dgm:chPref val="0"/>
          <dgm:bulletEnabled val="1"/>
        </dgm:presLayoutVars>
      </dgm:prSet>
      <dgm:spPr/>
      <dgm:t>
        <a:bodyPr/>
        <a:lstStyle/>
        <a:p>
          <a:endParaRPr lang="fr-FR"/>
        </a:p>
      </dgm:t>
    </dgm:pt>
    <dgm:pt modelId="{215033EB-33CE-42F9-8F84-597DBA292E34}" type="pres">
      <dgm:prSet presAssocID="{185DFC43-C245-4211-A055-D241F734FE80}" presName="tile3" presStyleLbl="node1" presStyleIdx="2" presStyleCnt="4"/>
      <dgm:spPr/>
      <dgm:t>
        <a:bodyPr/>
        <a:lstStyle/>
        <a:p>
          <a:endParaRPr lang="fr-FR"/>
        </a:p>
      </dgm:t>
    </dgm:pt>
    <dgm:pt modelId="{C8AAF2BE-906A-44B2-93EA-D5FF7A5677B8}" type="pres">
      <dgm:prSet presAssocID="{185DFC43-C245-4211-A055-D241F734FE80}" presName="tile3text" presStyleLbl="node1" presStyleIdx="2" presStyleCnt="4">
        <dgm:presLayoutVars>
          <dgm:chMax val="0"/>
          <dgm:chPref val="0"/>
          <dgm:bulletEnabled val="1"/>
        </dgm:presLayoutVars>
      </dgm:prSet>
      <dgm:spPr/>
      <dgm:t>
        <a:bodyPr/>
        <a:lstStyle/>
        <a:p>
          <a:endParaRPr lang="fr-FR"/>
        </a:p>
      </dgm:t>
    </dgm:pt>
    <dgm:pt modelId="{D7F4F4CD-CF0F-478B-A609-1AA0C517145E}" type="pres">
      <dgm:prSet presAssocID="{185DFC43-C245-4211-A055-D241F734FE80}" presName="tile4" presStyleLbl="node1" presStyleIdx="3" presStyleCnt="4"/>
      <dgm:spPr/>
      <dgm:t>
        <a:bodyPr/>
        <a:lstStyle/>
        <a:p>
          <a:endParaRPr lang="fr-FR"/>
        </a:p>
      </dgm:t>
    </dgm:pt>
    <dgm:pt modelId="{4F90EF3A-508A-4D7D-8A98-61CD36C028E9}" type="pres">
      <dgm:prSet presAssocID="{185DFC43-C245-4211-A055-D241F734FE80}" presName="tile4text" presStyleLbl="node1" presStyleIdx="3" presStyleCnt="4">
        <dgm:presLayoutVars>
          <dgm:chMax val="0"/>
          <dgm:chPref val="0"/>
          <dgm:bulletEnabled val="1"/>
        </dgm:presLayoutVars>
      </dgm:prSet>
      <dgm:spPr/>
      <dgm:t>
        <a:bodyPr/>
        <a:lstStyle/>
        <a:p>
          <a:endParaRPr lang="fr-FR"/>
        </a:p>
      </dgm:t>
    </dgm:pt>
    <dgm:pt modelId="{814C737F-A8AC-4BBD-81E7-7809AAC52A75}" type="pres">
      <dgm:prSet presAssocID="{185DFC43-C245-4211-A055-D241F734FE80}" presName="centerTile" presStyleLbl="fgShp" presStyleIdx="0" presStyleCnt="1">
        <dgm:presLayoutVars>
          <dgm:chMax val="0"/>
          <dgm:chPref val="0"/>
        </dgm:presLayoutVars>
      </dgm:prSet>
      <dgm:spPr/>
      <dgm:t>
        <a:bodyPr/>
        <a:lstStyle/>
        <a:p>
          <a:endParaRPr lang="fr-FR"/>
        </a:p>
      </dgm:t>
    </dgm:pt>
  </dgm:ptLst>
  <dgm:cxnLst>
    <dgm:cxn modelId="{FDBBCD31-265E-433A-A159-377114C2AC3F}" srcId="{631512D3-AA86-4133-B531-49F3ABE3F5AE}" destId="{886D0925-22ED-4BA0-970E-130EA89E0C7C}" srcOrd="2" destOrd="0" parTransId="{9B55A8BC-CEFD-44B9-9FFD-54F836F416F0}" sibTransId="{EFD12C26-88EC-4922-8D43-23FC8A8C4569}"/>
    <dgm:cxn modelId="{7681F267-1F53-4D56-B5B5-20D4B61961F3}" type="presOf" srcId="{0A6DDA55-E6B2-4AB7-8484-E11400568C3D}" destId="{9C9E21B2-1ADF-4A68-86D7-170DA2F2D7CA}" srcOrd="1" destOrd="0" presId="urn:microsoft.com/office/officeart/2005/8/layout/matrix1"/>
    <dgm:cxn modelId="{86AF94A9-8213-4141-BAB9-7A85E2672D36}" srcId="{631512D3-AA86-4133-B531-49F3ABE3F5AE}" destId="{2B4AC3D2-8AC7-4DBB-B387-6027FED08A1A}" srcOrd="3" destOrd="0" parTransId="{F1E6E391-5496-4B68-92D8-A64BA95489BA}" sibTransId="{E9F08788-2C37-426F-B9BB-458914700AB9}"/>
    <dgm:cxn modelId="{B7A79090-09AE-49B7-BF93-494D2663E11D}" type="presOf" srcId="{886D0925-22ED-4BA0-970E-130EA89E0C7C}" destId="{215033EB-33CE-42F9-8F84-597DBA292E34}" srcOrd="0" destOrd="0" presId="urn:microsoft.com/office/officeart/2005/8/layout/matrix1"/>
    <dgm:cxn modelId="{0D48DCF8-FEE0-4C42-9E0A-D562D3C97646}" srcId="{631512D3-AA86-4133-B531-49F3ABE3F5AE}" destId="{68281846-B3D8-479E-A080-5BA16E7998D6}" srcOrd="1" destOrd="0" parTransId="{324C359D-A970-4CDA-B6DB-C0227269E78E}" sibTransId="{5A86751C-E341-4AB8-9381-B177EC23C0D3}"/>
    <dgm:cxn modelId="{83F67FB5-CD80-430B-BA89-2CA37DF3883A}" type="presOf" srcId="{2B4AC3D2-8AC7-4DBB-B387-6027FED08A1A}" destId="{4F90EF3A-508A-4D7D-8A98-61CD36C028E9}" srcOrd="1" destOrd="0" presId="urn:microsoft.com/office/officeart/2005/8/layout/matrix1"/>
    <dgm:cxn modelId="{943A36FC-705D-4845-8EA6-93C12A79F6DC}" type="presOf" srcId="{886D0925-22ED-4BA0-970E-130EA89E0C7C}" destId="{C8AAF2BE-906A-44B2-93EA-D5FF7A5677B8}" srcOrd="1" destOrd="0" presId="urn:microsoft.com/office/officeart/2005/8/layout/matrix1"/>
    <dgm:cxn modelId="{866D8390-D611-415B-BBE9-DD0F6C4A54CC}" srcId="{631512D3-AA86-4133-B531-49F3ABE3F5AE}" destId="{0A6DDA55-E6B2-4AB7-8484-E11400568C3D}" srcOrd="0" destOrd="0" parTransId="{00ADEF82-0603-4E31-AFED-8584F3B07E30}" sibTransId="{DF0256ED-E7F9-4CE5-9F5A-5F093A2F31A7}"/>
    <dgm:cxn modelId="{F1BF47BA-4827-483C-87D7-9353FB94403D}" type="presOf" srcId="{2B4AC3D2-8AC7-4DBB-B387-6027FED08A1A}" destId="{D7F4F4CD-CF0F-478B-A609-1AA0C517145E}" srcOrd="0" destOrd="0" presId="urn:microsoft.com/office/officeart/2005/8/layout/matrix1"/>
    <dgm:cxn modelId="{7F7284F5-4D16-4F70-9643-6EC68C8B2DD9}" type="presOf" srcId="{631512D3-AA86-4133-B531-49F3ABE3F5AE}" destId="{814C737F-A8AC-4BBD-81E7-7809AAC52A75}" srcOrd="0" destOrd="0" presId="urn:microsoft.com/office/officeart/2005/8/layout/matrix1"/>
    <dgm:cxn modelId="{E768A052-7027-4793-948A-49ED3D98B5BF}" srcId="{185DFC43-C245-4211-A055-D241F734FE80}" destId="{631512D3-AA86-4133-B531-49F3ABE3F5AE}" srcOrd="0" destOrd="0" parTransId="{CF0837D1-FB72-4A91-A51A-5ACBC834872C}" sibTransId="{7F4DA454-2ADD-4E22-80C4-15339605C13F}"/>
    <dgm:cxn modelId="{541C92AC-F762-4E61-A374-783A04FC3D97}" type="presOf" srcId="{68281846-B3D8-479E-A080-5BA16E7998D6}" destId="{2C2B05E5-DAA8-4BD9-B4CC-5C30BE5947E4}" srcOrd="1" destOrd="0" presId="urn:microsoft.com/office/officeart/2005/8/layout/matrix1"/>
    <dgm:cxn modelId="{85157AF8-5EF0-4632-9CC5-456665F7B817}" type="presOf" srcId="{185DFC43-C245-4211-A055-D241F734FE80}" destId="{70F155B5-0D68-4FB2-A930-BF198B9A578D}" srcOrd="0" destOrd="0" presId="urn:microsoft.com/office/officeart/2005/8/layout/matrix1"/>
    <dgm:cxn modelId="{9A70CB30-3AF3-41CE-B020-55F6D81F8F2A}" type="presOf" srcId="{68281846-B3D8-479E-A080-5BA16E7998D6}" destId="{5880E9D6-8CB0-4285-9382-23C4DCA05EE1}" srcOrd="0" destOrd="0" presId="urn:microsoft.com/office/officeart/2005/8/layout/matrix1"/>
    <dgm:cxn modelId="{9A16E3C7-9F7A-495C-AA9B-AB539B27D7DF}" type="presOf" srcId="{0A6DDA55-E6B2-4AB7-8484-E11400568C3D}" destId="{8BE4422D-C7E8-494D-AE31-4B4246657D57}" srcOrd="0" destOrd="0" presId="urn:microsoft.com/office/officeart/2005/8/layout/matrix1"/>
    <dgm:cxn modelId="{A977DD4A-71A7-48F4-946A-1BCDB11B3570}" type="presParOf" srcId="{70F155B5-0D68-4FB2-A930-BF198B9A578D}" destId="{A9B358D7-056C-44F2-B05C-E9A1E976A9FD}" srcOrd="0" destOrd="0" presId="urn:microsoft.com/office/officeart/2005/8/layout/matrix1"/>
    <dgm:cxn modelId="{A3DF7740-0EC6-43D6-9FD3-41366B9F2B94}" type="presParOf" srcId="{A9B358D7-056C-44F2-B05C-E9A1E976A9FD}" destId="{8BE4422D-C7E8-494D-AE31-4B4246657D57}" srcOrd="0" destOrd="0" presId="urn:microsoft.com/office/officeart/2005/8/layout/matrix1"/>
    <dgm:cxn modelId="{A0A3C80C-31B6-4011-87B7-94DC7D279CD8}" type="presParOf" srcId="{A9B358D7-056C-44F2-B05C-E9A1E976A9FD}" destId="{9C9E21B2-1ADF-4A68-86D7-170DA2F2D7CA}" srcOrd="1" destOrd="0" presId="urn:microsoft.com/office/officeart/2005/8/layout/matrix1"/>
    <dgm:cxn modelId="{56232AF7-AFBC-4C95-A6BC-1D31E347CD58}" type="presParOf" srcId="{A9B358D7-056C-44F2-B05C-E9A1E976A9FD}" destId="{5880E9D6-8CB0-4285-9382-23C4DCA05EE1}" srcOrd="2" destOrd="0" presId="urn:microsoft.com/office/officeart/2005/8/layout/matrix1"/>
    <dgm:cxn modelId="{176B8BBE-AC55-4C6A-B129-FF5ECE2D872B}" type="presParOf" srcId="{A9B358D7-056C-44F2-B05C-E9A1E976A9FD}" destId="{2C2B05E5-DAA8-4BD9-B4CC-5C30BE5947E4}" srcOrd="3" destOrd="0" presId="urn:microsoft.com/office/officeart/2005/8/layout/matrix1"/>
    <dgm:cxn modelId="{05E8C1D0-6B3C-4CBF-B113-2F350FEFF6F3}" type="presParOf" srcId="{A9B358D7-056C-44F2-B05C-E9A1E976A9FD}" destId="{215033EB-33CE-42F9-8F84-597DBA292E34}" srcOrd="4" destOrd="0" presId="urn:microsoft.com/office/officeart/2005/8/layout/matrix1"/>
    <dgm:cxn modelId="{DB709BFA-7591-43FB-9938-9943DEC8F0F2}" type="presParOf" srcId="{A9B358D7-056C-44F2-B05C-E9A1E976A9FD}" destId="{C8AAF2BE-906A-44B2-93EA-D5FF7A5677B8}" srcOrd="5" destOrd="0" presId="urn:microsoft.com/office/officeart/2005/8/layout/matrix1"/>
    <dgm:cxn modelId="{FA05D7C3-07AE-4678-A3F9-C191C4FAD069}" type="presParOf" srcId="{A9B358D7-056C-44F2-B05C-E9A1E976A9FD}" destId="{D7F4F4CD-CF0F-478B-A609-1AA0C517145E}" srcOrd="6" destOrd="0" presId="urn:microsoft.com/office/officeart/2005/8/layout/matrix1"/>
    <dgm:cxn modelId="{E3A33F60-D2B3-4695-BFDB-155816654E2E}" type="presParOf" srcId="{A9B358D7-056C-44F2-B05C-E9A1E976A9FD}" destId="{4F90EF3A-508A-4D7D-8A98-61CD36C028E9}" srcOrd="7" destOrd="0" presId="urn:microsoft.com/office/officeart/2005/8/layout/matrix1"/>
    <dgm:cxn modelId="{758E0BDE-B181-43EC-9138-B14BD59D6335}" type="presParOf" srcId="{70F155B5-0D68-4FB2-A930-BF198B9A578D}" destId="{814C737F-A8AC-4BBD-81E7-7809AAC52A75}"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99DA52-75B1-4759-B048-A7491284C6C6}" type="doc">
      <dgm:prSet loTypeId="urn:microsoft.com/office/officeart/2005/8/layout/process1" loCatId="process" qsTypeId="urn:microsoft.com/office/officeart/2005/8/quickstyle/simple3" qsCatId="simple" csTypeId="urn:microsoft.com/office/officeart/2005/8/colors/colorful2" csCatId="colorful" phldr="1"/>
      <dgm:spPr/>
    </dgm:pt>
    <dgm:pt modelId="{BAA3AC2D-2688-4A73-A0D3-03EDCCE599EC}">
      <dgm:prSet phldrT="[Texte]"/>
      <dgm:spPr/>
      <dgm:t>
        <a:bodyPr/>
        <a:lstStyle/>
        <a:p>
          <a:r>
            <a:rPr lang="fr-FR" dirty="0"/>
            <a:t>Il expose les motivations qui l’ont conduit au choix de la question</a:t>
          </a:r>
        </a:p>
      </dgm:t>
    </dgm:pt>
    <dgm:pt modelId="{F2442263-D5BE-4402-8D13-1EDD250255F3}" type="parTrans" cxnId="{4115464A-EDCE-4282-9159-8461D71D0A67}">
      <dgm:prSet/>
      <dgm:spPr/>
      <dgm:t>
        <a:bodyPr/>
        <a:lstStyle/>
        <a:p>
          <a:endParaRPr lang="fr-FR"/>
        </a:p>
      </dgm:t>
    </dgm:pt>
    <dgm:pt modelId="{BA198241-48DF-4B21-B701-E478AEF4C6E9}" type="sibTrans" cxnId="{4115464A-EDCE-4282-9159-8461D71D0A67}">
      <dgm:prSet/>
      <dgm:spPr/>
      <dgm:t>
        <a:bodyPr/>
        <a:lstStyle/>
        <a:p>
          <a:endParaRPr lang="fr-FR"/>
        </a:p>
      </dgm:t>
    </dgm:pt>
    <dgm:pt modelId="{E0C16623-4310-45C6-9625-10C97A8AC5EA}">
      <dgm:prSet phldrT="[Texte]"/>
      <dgm:spPr/>
      <dgm:t>
        <a:bodyPr/>
        <a:lstStyle/>
        <a:p>
          <a:r>
            <a:rPr lang="fr-FR" dirty="0"/>
            <a:t>Il présente la question</a:t>
          </a:r>
        </a:p>
      </dgm:t>
    </dgm:pt>
    <dgm:pt modelId="{F60C324A-0AC1-4283-84C4-307C5CAF20E7}" type="parTrans" cxnId="{3F5D51B0-106E-400D-AD60-096E746A02EF}">
      <dgm:prSet/>
      <dgm:spPr/>
      <dgm:t>
        <a:bodyPr/>
        <a:lstStyle/>
        <a:p>
          <a:endParaRPr lang="fr-FR"/>
        </a:p>
      </dgm:t>
    </dgm:pt>
    <dgm:pt modelId="{0B940AF7-BF50-48E9-97FC-CCD269888F9C}" type="sibTrans" cxnId="{3F5D51B0-106E-400D-AD60-096E746A02EF}">
      <dgm:prSet/>
      <dgm:spPr/>
      <dgm:t>
        <a:bodyPr/>
        <a:lstStyle/>
        <a:p>
          <a:endParaRPr lang="fr-FR"/>
        </a:p>
      </dgm:t>
    </dgm:pt>
    <dgm:pt modelId="{D1E20600-A9F9-40F3-AEEC-8153834E5487}">
      <dgm:prSet phldrT="[Texte]"/>
      <dgm:spPr/>
      <dgm:t>
        <a:bodyPr/>
        <a:lstStyle/>
        <a:p>
          <a:r>
            <a:rPr lang="fr-FR" dirty="0"/>
            <a:t>Il répond à la question</a:t>
          </a:r>
        </a:p>
      </dgm:t>
    </dgm:pt>
    <dgm:pt modelId="{DC6D61B5-2A93-4A1B-B221-59C399CACB8E}" type="parTrans" cxnId="{07E42DF9-E9D9-471F-8D2D-4565DE9BB60C}">
      <dgm:prSet/>
      <dgm:spPr/>
      <dgm:t>
        <a:bodyPr/>
        <a:lstStyle/>
        <a:p>
          <a:endParaRPr lang="fr-FR"/>
        </a:p>
      </dgm:t>
    </dgm:pt>
    <dgm:pt modelId="{CA4FB8FD-AFD0-470F-976B-DA98854801D1}" type="sibTrans" cxnId="{07E42DF9-E9D9-471F-8D2D-4565DE9BB60C}">
      <dgm:prSet/>
      <dgm:spPr/>
      <dgm:t>
        <a:bodyPr/>
        <a:lstStyle/>
        <a:p>
          <a:endParaRPr lang="fr-FR"/>
        </a:p>
      </dgm:t>
    </dgm:pt>
    <dgm:pt modelId="{19308562-720D-4774-9CD0-72A67C41D0B6}" type="pres">
      <dgm:prSet presAssocID="{0D99DA52-75B1-4759-B048-A7491284C6C6}" presName="Name0" presStyleCnt="0">
        <dgm:presLayoutVars>
          <dgm:dir/>
          <dgm:resizeHandles val="exact"/>
        </dgm:presLayoutVars>
      </dgm:prSet>
      <dgm:spPr/>
    </dgm:pt>
    <dgm:pt modelId="{2D5E731A-8757-45DE-B908-40D9C464090E}" type="pres">
      <dgm:prSet presAssocID="{BAA3AC2D-2688-4A73-A0D3-03EDCCE599EC}" presName="node" presStyleLbl="node1" presStyleIdx="0" presStyleCnt="3" custLinFactNeighborX="-836" custLinFactNeighborY="-44011">
        <dgm:presLayoutVars>
          <dgm:bulletEnabled val="1"/>
        </dgm:presLayoutVars>
      </dgm:prSet>
      <dgm:spPr/>
      <dgm:t>
        <a:bodyPr/>
        <a:lstStyle/>
        <a:p>
          <a:endParaRPr lang="fr-FR"/>
        </a:p>
      </dgm:t>
    </dgm:pt>
    <dgm:pt modelId="{CBCACD3A-DB3B-41DB-8E16-EE663E7873DD}" type="pres">
      <dgm:prSet presAssocID="{BA198241-48DF-4B21-B701-E478AEF4C6E9}" presName="sibTrans" presStyleLbl="sibTrans2D1" presStyleIdx="0" presStyleCnt="2"/>
      <dgm:spPr/>
      <dgm:t>
        <a:bodyPr/>
        <a:lstStyle/>
        <a:p>
          <a:endParaRPr lang="fr-FR"/>
        </a:p>
      </dgm:t>
    </dgm:pt>
    <dgm:pt modelId="{22848177-313D-4EB2-9B03-CB46F7E6DB30}" type="pres">
      <dgm:prSet presAssocID="{BA198241-48DF-4B21-B701-E478AEF4C6E9}" presName="connectorText" presStyleLbl="sibTrans2D1" presStyleIdx="0" presStyleCnt="2"/>
      <dgm:spPr/>
      <dgm:t>
        <a:bodyPr/>
        <a:lstStyle/>
        <a:p>
          <a:endParaRPr lang="fr-FR"/>
        </a:p>
      </dgm:t>
    </dgm:pt>
    <dgm:pt modelId="{DE7D2CE7-1222-4A70-AE8F-3596BA51D4DE}" type="pres">
      <dgm:prSet presAssocID="{E0C16623-4310-45C6-9625-10C97A8AC5EA}" presName="node" presStyleLbl="node1" presStyleIdx="1" presStyleCnt="3" custLinFactNeighborX="1688" custLinFactNeighborY="-34918">
        <dgm:presLayoutVars>
          <dgm:bulletEnabled val="1"/>
        </dgm:presLayoutVars>
      </dgm:prSet>
      <dgm:spPr/>
      <dgm:t>
        <a:bodyPr/>
        <a:lstStyle/>
        <a:p>
          <a:endParaRPr lang="fr-FR"/>
        </a:p>
      </dgm:t>
    </dgm:pt>
    <dgm:pt modelId="{8EB56F64-E572-4AC2-BB1C-C6915D4ECB99}" type="pres">
      <dgm:prSet presAssocID="{0B940AF7-BF50-48E9-97FC-CCD269888F9C}" presName="sibTrans" presStyleLbl="sibTrans2D1" presStyleIdx="1" presStyleCnt="2"/>
      <dgm:spPr/>
      <dgm:t>
        <a:bodyPr/>
        <a:lstStyle/>
        <a:p>
          <a:endParaRPr lang="fr-FR"/>
        </a:p>
      </dgm:t>
    </dgm:pt>
    <dgm:pt modelId="{5C82B5B7-C331-407B-AC69-F5041A15536A}" type="pres">
      <dgm:prSet presAssocID="{0B940AF7-BF50-48E9-97FC-CCD269888F9C}" presName="connectorText" presStyleLbl="sibTrans2D1" presStyleIdx="1" presStyleCnt="2"/>
      <dgm:spPr/>
      <dgm:t>
        <a:bodyPr/>
        <a:lstStyle/>
        <a:p>
          <a:endParaRPr lang="fr-FR"/>
        </a:p>
      </dgm:t>
    </dgm:pt>
    <dgm:pt modelId="{04E9099A-7652-444E-8047-34EA20B264A7}" type="pres">
      <dgm:prSet presAssocID="{D1E20600-A9F9-40F3-AEEC-8153834E5487}" presName="node" presStyleLbl="node1" presStyleIdx="2" presStyleCnt="3" custLinFactNeighborX="553" custLinFactNeighborY="-29639">
        <dgm:presLayoutVars>
          <dgm:bulletEnabled val="1"/>
        </dgm:presLayoutVars>
      </dgm:prSet>
      <dgm:spPr/>
      <dgm:t>
        <a:bodyPr/>
        <a:lstStyle/>
        <a:p>
          <a:endParaRPr lang="fr-FR"/>
        </a:p>
      </dgm:t>
    </dgm:pt>
  </dgm:ptLst>
  <dgm:cxnLst>
    <dgm:cxn modelId="{B25420CF-06AD-438A-843F-9C07BF95F11A}" type="presOf" srcId="{BA198241-48DF-4B21-B701-E478AEF4C6E9}" destId="{22848177-313D-4EB2-9B03-CB46F7E6DB30}" srcOrd="1" destOrd="0" presId="urn:microsoft.com/office/officeart/2005/8/layout/process1"/>
    <dgm:cxn modelId="{5E26E48B-D3EA-46DC-AD0E-6DB3ED510EF3}" type="presOf" srcId="{0B940AF7-BF50-48E9-97FC-CCD269888F9C}" destId="{8EB56F64-E572-4AC2-BB1C-C6915D4ECB99}" srcOrd="0" destOrd="0" presId="urn:microsoft.com/office/officeart/2005/8/layout/process1"/>
    <dgm:cxn modelId="{07E42DF9-E9D9-471F-8D2D-4565DE9BB60C}" srcId="{0D99DA52-75B1-4759-B048-A7491284C6C6}" destId="{D1E20600-A9F9-40F3-AEEC-8153834E5487}" srcOrd="2" destOrd="0" parTransId="{DC6D61B5-2A93-4A1B-B221-59C399CACB8E}" sibTransId="{CA4FB8FD-AFD0-470F-976B-DA98854801D1}"/>
    <dgm:cxn modelId="{2DE21F6F-6FC6-4FDD-B51F-0E8B8671CBD4}" type="presOf" srcId="{BAA3AC2D-2688-4A73-A0D3-03EDCCE599EC}" destId="{2D5E731A-8757-45DE-B908-40D9C464090E}" srcOrd="0" destOrd="0" presId="urn:microsoft.com/office/officeart/2005/8/layout/process1"/>
    <dgm:cxn modelId="{FF975A76-04BB-4C59-99A1-BD9456853095}" type="presOf" srcId="{0D99DA52-75B1-4759-B048-A7491284C6C6}" destId="{19308562-720D-4774-9CD0-72A67C41D0B6}" srcOrd="0" destOrd="0" presId="urn:microsoft.com/office/officeart/2005/8/layout/process1"/>
    <dgm:cxn modelId="{51798D0F-1100-49C0-A350-7BCAF7655F8B}" type="presOf" srcId="{E0C16623-4310-45C6-9625-10C97A8AC5EA}" destId="{DE7D2CE7-1222-4A70-AE8F-3596BA51D4DE}" srcOrd="0" destOrd="0" presId="urn:microsoft.com/office/officeart/2005/8/layout/process1"/>
    <dgm:cxn modelId="{7B391953-C1C3-4B00-9209-D9CEA2C9C759}" type="presOf" srcId="{0B940AF7-BF50-48E9-97FC-CCD269888F9C}" destId="{5C82B5B7-C331-407B-AC69-F5041A15536A}" srcOrd="1" destOrd="0" presId="urn:microsoft.com/office/officeart/2005/8/layout/process1"/>
    <dgm:cxn modelId="{3F5D51B0-106E-400D-AD60-096E746A02EF}" srcId="{0D99DA52-75B1-4759-B048-A7491284C6C6}" destId="{E0C16623-4310-45C6-9625-10C97A8AC5EA}" srcOrd="1" destOrd="0" parTransId="{F60C324A-0AC1-4283-84C4-307C5CAF20E7}" sibTransId="{0B940AF7-BF50-48E9-97FC-CCD269888F9C}"/>
    <dgm:cxn modelId="{F1321E62-1D22-42C4-85C7-B8A0BD23E341}" type="presOf" srcId="{BA198241-48DF-4B21-B701-E478AEF4C6E9}" destId="{CBCACD3A-DB3B-41DB-8E16-EE663E7873DD}" srcOrd="0" destOrd="0" presId="urn:microsoft.com/office/officeart/2005/8/layout/process1"/>
    <dgm:cxn modelId="{4657418D-25C9-46D7-A6E3-1F32C248CF77}" type="presOf" srcId="{D1E20600-A9F9-40F3-AEEC-8153834E5487}" destId="{04E9099A-7652-444E-8047-34EA20B264A7}" srcOrd="0" destOrd="0" presId="urn:microsoft.com/office/officeart/2005/8/layout/process1"/>
    <dgm:cxn modelId="{4115464A-EDCE-4282-9159-8461D71D0A67}" srcId="{0D99DA52-75B1-4759-B048-A7491284C6C6}" destId="{BAA3AC2D-2688-4A73-A0D3-03EDCCE599EC}" srcOrd="0" destOrd="0" parTransId="{F2442263-D5BE-4402-8D13-1EDD250255F3}" sibTransId="{BA198241-48DF-4B21-B701-E478AEF4C6E9}"/>
    <dgm:cxn modelId="{571BE7A2-10D1-4B24-B974-AD18E6BAA538}" type="presParOf" srcId="{19308562-720D-4774-9CD0-72A67C41D0B6}" destId="{2D5E731A-8757-45DE-B908-40D9C464090E}" srcOrd="0" destOrd="0" presId="urn:microsoft.com/office/officeart/2005/8/layout/process1"/>
    <dgm:cxn modelId="{94A11273-03DE-4A2B-914F-9F6B421139F0}" type="presParOf" srcId="{19308562-720D-4774-9CD0-72A67C41D0B6}" destId="{CBCACD3A-DB3B-41DB-8E16-EE663E7873DD}" srcOrd="1" destOrd="0" presId="urn:microsoft.com/office/officeart/2005/8/layout/process1"/>
    <dgm:cxn modelId="{5A1AD635-166E-486A-97F8-1D1532AA5805}" type="presParOf" srcId="{CBCACD3A-DB3B-41DB-8E16-EE663E7873DD}" destId="{22848177-313D-4EB2-9B03-CB46F7E6DB30}" srcOrd="0" destOrd="0" presId="urn:microsoft.com/office/officeart/2005/8/layout/process1"/>
    <dgm:cxn modelId="{9B2B6B97-00C0-4FB4-A03E-C60D0FE08770}" type="presParOf" srcId="{19308562-720D-4774-9CD0-72A67C41D0B6}" destId="{DE7D2CE7-1222-4A70-AE8F-3596BA51D4DE}" srcOrd="2" destOrd="0" presId="urn:microsoft.com/office/officeart/2005/8/layout/process1"/>
    <dgm:cxn modelId="{604B1D26-C508-4DDF-856B-6B3CE49BC1EC}" type="presParOf" srcId="{19308562-720D-4774-9CD0-72A67C41D0B6}" destId="{8EB56F64-E572-4AC2-BB1C-C6915D4ECB99}" srcOrd="3" destOrd="0" presId="urn:microsoft.com/office/officeart/2005/8/layout/process1"/>
    <dgm:cxn modelId="{53B2EF51-1C64-4374-8D82-6C5BA5C5EE4F}" type="presParOf" srcId="{8EB56F64-E572-4AC2-BB1C-C6915D4ECB99}" destId="{5C82B5B7-C331-407B-AC69-F5041A15536A}" srcOrd="0" destOrd="0" presId="urn:microsoft.com/office/officeart/2005/8/layout/process1"/>
    <dgm:cxn modelId="{F14C65D2-86F4-47A1-8C74-06738812A91C}" type="presParOf" srcId="{19308562-720D-4774-9CD0-72A67C41D0B6}" destId="{04E9099A-7652-444E-8047-34EA20B264A7}"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08A9C6-018E-432B-BBB2-DA773683C504}" type="doc">
      <dgm:prSet loTypeId="urn:microsoft.com/office/officeart/2005/8/layout/matrix1" loCatId="matrix" qsTypeId="urn:microsoft.com/office/officeart/2005/8/quickstyle/simple2" qsCatId="simple" csTypeId="urn:microsoft.com/office/officeart/2005/8/colors/accent1_3" csCatId="accent1" phldr="1"/>
      <dgm:spPr/>
      <dgm:t>
        <a:bodyPr/>
        <a:lstStyle/>
        <a:p>
          <a:endParaRPr lang="fr-FR"/>
        </a:p>
      </dgm:t>
    </dgm:pt>
    <dgm:pt modelId="{CC4D4384-1CCE-4693-A378-F416A5D01EA6}">
      <dgm:prSet phldrT="[Texte]"/>
      <dgm:spPr/>
      <dgm:t>
        <a:bodyPr/>
        <a:lstStyle/>
        <a:p>
          <a:r>
            <a:rPr lang="fr-FR" dirty="0"/>
            <a:t>Une parole incarnée</a:t>
          </a:r>
        </a:p>
      </dgm:t>
    </dgm:pt>
    <dgm:pt modelId="{F3A54BDF-9BC5-4E13-B818-DF9458B90D71}" type="parTrans" cxnId="{222EFBE4-9962-4B4C-A3E5-74228E295C39}">
      <dgm:prSet/>
      <dgm:spPr/>
      <dgm:t>
        <a:bodyPr/>
        <a:lstStyle/>
        <a:p>
          <a:endParaRPr lang="fr-FR"/>
        </a:p>
      </dgm:t>
    </dgm:pt>
    <dgm:pt modelId="{EF07E1E2-87A4-484F-A5D3-870D775DF0C7}" type="sibTrans" cxnId="{222EFBE4-9962-4B4C-A3E5-74228E295C39}">
      <dgm:prSet/>
      <dgm:spPr/>
      <dgm:t>
        <a:bodyPr/>
        <a:lstStyle/>
        <a:p>
          <a:endParaRPr lang="fr-FR"/>
        </a:p>
      </dgm:t>
    </dgm:pt>
    <dgm:pt modelId="{0AFCC55D-E772-42B9-A891-38045ECC1F5B}">
      <dgm:prSet phldrT="[Texte]"/>
      <dgm:spPr/>
      <dgm:t>
        <a:bodyPr/>
        <a:lstStyle/>
        <a:p>
          <a:r>
            <a:rPr lang="fr-FR" dirty="0"/>
            <a:t>«Un engagement dans la parole » </a:t>
          </a:r>
        </a:p>
      </dgm:t>
    </dgm:pt>
    <dgm:pt modelId="{88C651D1-3F65-4295-A74D-328A718E60F0}" type="parTrans" cxnId="{722FD2F1-8EEC-4EEA-B31E-4789C84EEAEA}">
      <dgm:prSet/>
      <dgm:spPr/>
      <dgm:t>
        <a:bodyPr/>
        <a:lstStyle/>
        <a:p>
          <a:endParaRPr lang="fr-FR"/>
        </a:p>
      </dgm:t>
    </dgm:pt>
    <dgm:pt modelId="{0D11B839-FFE1-4B64-BBCC-5C939EB38DEC}" type="sibTrans" cxnId="{722FD2F1-8EEC-4EEA-B31E-4789C84EEAEA}">
      <dgm:prSet/>
      <dgm:spPr/>
      <dgm:t>
        <a:bodyPr/>
        <a:lstStyle/>
        <a:p>
          <a:endParaRPr lang="fr-FR"/>
        </a:p>
      </dgm:t>
    </dgm:pt>
    <dgm:pt modelId="{871771AA-B7D0-4DB9-893C-E78C6F8CB83A}">
      <dgm:prSet phldrT="[Texte]"/>
      <dgm:spPr/>
      <dgm:t>
        <a:bodyPr/>
        <a:lstStyle/>
        <a:p>
          <a:r>
            <a:rPr lang="fr-FR" dirty="0"/>
            <a:t>Une question choisie (capacité à justifier)</a:t>
          </a:r>
        </a:p>
      </dgm:t>
    </dgm:pt>
    <dgm:pt modelId="{D7B3402C-C86A-4621-9093-92BD5EE224A8}" type="parTrans" cxnId="{0D92C3AC-DCBA-463D-9292-04A1B8554DE9}">
      <dgm:prSet/>
      <dgm:spPr/>
      <dgm:t>
        <a:bodyPr/>
        <a:lstStyle/>
        <a:p>
          <a:endParaRPr lang="fr-FR"/>
        </a:p>
      </dgm:t>
    </dgm:pt>
    <dgm:pt modelId="{467CD9A4-CE29-4A76-AEFF-058EB4AE431F}" type="sibTrans" cxnId="{0D92C3AC-DCBA-463D-9292-04A1B8554DE9}">
      <dgm:prSet/>
      <dgm:spPr/>
      <dgm:t>
        <a:bodyPr/>
        <a:lstStyle/>
        <a:p>
          <a:endParaRPr lang="fr-FR"/>
        </a:p>
      </dgm:t>
    </dgm:pt>
    <dgm:pt modelId="{88A7050A-6D5E-4A29-9756-048D5FA9D314}">
      <dgm:prSet phldrT="[Texte]"/>
      <dgm:spPr/>
      <dgm:t>
        <a:bodyPr/>
        <a:lstStyle/>
        <a:p>
          <a:r>
            <a:rPr lang="fr-FR" dirty="0"/>
            <a:t>« Une parole claire et convaincante »</a:t>
          </a:r>
        </a:p>
      </dgm:t>
    </dgm:pt>
    <dgm:pt modelId="{DCB1E606-B2E9-4799-8A44-4CBD84A45736}" type="parTrans" cxnId="{66024BEF-4048-496F-9206-4E777D8A0620}">
      <dgm:prSet/>
      <dgm:spPr/>
      <dgm:t>
        <a:bodyPr/>
        <a:lstStyle/>
        <a:p>
          <a:endParaRPr lang="fr-FR"/>
        </a:p>
      </dgm:t>
    </dgm:pt>
    <dgm:pt modelId="{EFB86C02-2857-469A-B228-5C3D4F88922D}" type="sibTrans" cxnId="{66024BEF-4048-496F-9206-4E777D8A0620}">
      <dgm:prSet/>
      <dgm:spPr/>
      <dgm:t>
        <a:bodyPr/>
        <a:lstStyle/>
        <a:p>
          <a:endParaRPr lang="fr-FR"/>
        </a:p>
      </dgm:t>
    </dgm:pt>
    <dgm:pt modelId="{6CADDDC3-4BA8-468C-9A8F-D2AD264126B1}">
      <dgm:prSet phldrT="[Texte]"/>
      <dgm:spPr/>
      <dgm:t>
        <a:bodyPr/>
        <a:lstStyle/>
        <a:p>
          <a:r>
            <a:rPr lang="fr-FR" dirty="0"/>
            <a:t>Un regard adressé, des gestes ajustés</a:t>
          </a:r>
        </a:p>
      </dgm:t>
    </dgm:pt>
    <dgm:pt modelId="{76326507-7865-4E41-8B02-5DE4FA9D9FAB}" type="parTrans" cxnId="{EAC7F582-3589-4EEE-AD4A-731958AB211D}">
      <dgm:prSet/>
      <dgm:spPr/>
      <dgm:t>
        <a:bodyPr/>
        <a:lstStyle/>
        <a:p>
          <a:endParaRPr lang="fr-FR"/>
        </a:p>
      </dgm:t>
    </dgm:pt>
    <dgm:pt modelId="{B977E6E5-352C-4FA5-BA7A-A10D02E48FC3}" type="sibTrans" cxnId="{EAC7F582-3589-4EEE-AD4A-731958AB211D}">
      <dgm:prSet/>
      <dgm:spPr/>
      <dgm:t>
        <a:bodyPr/>
        <a:lstStyle/>
        <a:p>
          <a:endParaRPr lang="fr-FR"/>
        </a:p>
      </dgm:t>
    </dgm:pt>
    <dgm:pt modelId="{C16E442E-FAEC-4C82-B0E5-9EB64675B482}" type="pres">
      <dgm:prSet presAssocID="{E408A9C6-018E-432B-BBB2-DA773683C504}" presName="diagram" presStyleCnt="0">
        <dgm:presLayoutVars>
          <dgm:chMax val="1"/>
          <dgm:dir/>
          <dgm:animLvl val="ctr"/>
          <dgm:resizeHandles val="exact"/>
        </dgm:presLayoutVars>
      </dgm:prSet>
      <dgm:spPr/>
      <dgm:t>
        <a:bodyPr/>
        <a:lstStyle/>
        <a:p>
          <a:endParaRPr lang="fr-FR"/>
        </a:p>
      </dgm:t>
    </dgm:pt>
    <dgm:pt modelId="{60958E94-C629-462E-82DE-F72C58F90AFB}" type="pres">
      <dgm:prSet presAssocID="{E408A9C6-018E-432B-BBB2-DA773683C504}" presName="matrix" presStyleCnt="0"/>
      <dgm:spPr/>
    </dgm:pt>
    <dgm:pt modelId="{5B2EC251-CB3F-4AD7-9AC7-6B488A904CC1}" type="pres">
      <dgm:prSet presAssocID="{E408A9C6-018E-432B-BBB2-DA773683C504}" presName="tile1" presStyleLbl="node1" presStyleIdx="0" presStyleCnt="4" custLinFactNeighborY="0"/>
      <dgm:spPr/>
      <dgm:t>
        <a:bodyPr/>
        <a:lstStyle/>
        <a:p>
          <a:endParaRPr lang="fr-FR"/>
        </a:p>
      </dgm:t>
    </dgm:pt>
    <dgm:pt modelId="{65256553-5E62-4A08-84CB-95B7D3510D8C}" type="pres">
      <dgm:prSet presAssocID="{E408A9C6-018E-432B-BBB2-DA773683C504}" presName="tile1text" presStyleLbl="node1" presStyleIdx="0" presStyleCnt="4">
        <dgm:presLayoutVars>
          <dgm:chMax val="0"/>
          <dgm:chPref val="0"/>
          <dgm:bulletEnabled val="1"/>
        </dgm:presLayoutVars>
      </dgm:prSet>
      <dgm:spPr/>
      <dgm:t>
        <a:bodyPr/>
        <a:lstStyle/>
        <a:p>
          <a:endParaRPr lang="fr-FR"/>
        </a:p>
      </dgm:t>
    </dgm:pt>
    <dgm:pt modelId="{CF580A66-88D1-4892-A5E6-43B039EB7B2C}" type="pres">
      <dgm:prSet presAssocID="{E408A9C6-018E-432B-BBB2-DA773683C504}" presName="tile2" presStyleLbl="node1" presStyleIdx="1" presStyleCnt="4" custLinFactNeighborY="0"/>
      <dgm:spPr/>
      <dgm:t>
        <a:bodyPr/>
        <a:lstStyle/>
        <a:p>
          <a:endParaRPr lang="fr-FR"/>
        </a:p>
      </dgm:t>
    </dgm:pt>
    <dgm:pt modelId="{5E0B5BAA-EB18-471B-8331-832A6AFC6A5B}" type="pres">
      <dgm:prSet presAssocID="{E408A9C6-018E-432B-BBB2-DA773683C504}" presName="tile2text" presStyleLbl="node1" presStyleIdx="1" presStyleCnt="4">
        <dgm:presLayoutVars>
          <dgm:chMax val="0"/>
          <dgm:chPref val="0"/>
          <dgm:bulletEnabled val="1"/>
        </dgm:presLayoutVars>
      </dgm:prSet>
      <dgm:spPr/>
      <dgm:t>
        <a:bodyPr/>
        <a:lstStyle/>
        <a:p>
          <a:endParaRPr lang="fr-FR"/>
        </a:p>
      </dgm:t>
    </dgm:pt>
    <dgm:pt modelId="{F497D30D-7D9E-49CF-BD96-6DCA526646ED}" type="pres">
      <dgm:prSet presAssocID="{E408A9C6-018E-432B-BBB2-DA773683C504}" presName="tile3" presStyleLbl="node1" presStyleIdx="2" presStyleCnt="4"/>
      <dgm:spPr/>
      <dgm:t>
        <a:bodyPr/>
        <a:lstStyle/>
        <a:p>
          <a:endParaRPr lang="fr-FR"/>
        </a:p>
      </dgm:t>
    </dgm:pt>
    <dgm:pt modelId="{97DAD2D9-4A17-465D-BC42-2DABAE843143}" type="pres">
      <dgm:prSet presAssocID="{E408A9C6-018E-432B-BBB2-DA773683C504}" presName="tile3text" presStyleLbl="node1" presStyleIdx="2" presStyleCnt="4">
        <dgm:presLayoutVars>
          <dgm:chMax val="0"/>
          <dgm:chPref val="0"/>
          <dgm:bulletEnabled val="1"/>
        </dgm:presLayoutVars>
      </dgm:prSet>
      <dgm:spPr/>
      <dgm:t>
        <a:bodyPr/>
        <a:lstStyle/>
        <a:p>
          <a:endParaRPr lang="fr-FR"/>
        </a:p>
      </dgm:t>
    </dgm:pt>
    <dgm:pt modelId="{DE900BD4-7DAD-41F4-8515-1315E0A373C5}" type="pres">
      <dgm:prSet presAssocID="{E408A9C6-018E-432B-BBB2-DA773683C504}" presName="tile4" presStyleLbl="node1" presStyleIdx="3" presStyleCnt="4" custLinFactNeighborY="0"/>
      <dgm:spPr/>
      <dgm:t>
        <a:bodyPr/>
        <a:lstStyle/>
        <a:p>
          <a:endParaRPr lang="fr-FR"/>
        </a:p>
      </dgm:t>
    </dgm:pt>
    <dgm:pt modelId="{77C23A21-BD34-4EE8-8ABE-737913065530}" type="pres">
      <dgm:prSet presAssocID="{E408A9C6-018E-432B-BBB2-DA773683C504}" presName="tile4text" presStyleLbl="node1" presStyleIdx="3" presStyleCnt="4">
        <dgm:presLayoutVars>
          <dgm:chMax val="0"/>
          <dgm:chPref val="0"/>
          <dgm:bulletEnabled val="1"/>
        </dgm:presLayoutVars>
      </dgm:prSet>
      <dgm:spPr/>
      <dgm:t>
        <a:bodyPr/>
        <a:lstStyle/>
        <a:p>
          <a:endParaRPr lang="fr-FR"/>
        </a:p>
      </dgm:t>
    </dgm:pt>
    <dgm:pt modelId="{342AB67B-3291-4376-8602-8816D45DF504}" type="pres">
      <dgm:prSet presAssocID="{E408A9C6-018E-432B-BBB2-DA773683C504}" presName="centerTile" presStyleLbl="fgShp" presStyleIdx="0" presStyleCnt="1" custLinFactNeighborY="0">
        <dgm:presLayoutVars>
          <dgm:chMax val="0"/>
          <dgm:chPref val="0"/>
        </dgm:presLayoutVars>
      </dgm:prSet>
      <dgm:spPr/>
      <dgm:t>
        <a:bodyPr/>
        <a:lstStyle/>
        <a:p>
          <a:endParaRPr lang="fr-FR"/>
        </a:p>
      </dgm:t>
    </dgm:pt>
  </dgm:ptLst>
  <dgm:cxnLst>
    <dgm:cxn modelId="{722FD2F1-8EEC-4EEA-B31E-4789C84EEAEA}" srcId="{CC4D4384-1CCE-4693-A378-F416A5D01EA6}" destId="{0AFCC55D-E772-42B9-A891-38045ECC1F5B}" srcOrd="0" destOrd="0" parTransId="{88C651D1-3F65-4295-A74D-328A718E60F0}" sibTransId="{0D11B839-FFE1-4B64-BBCC-5C939EB38DEC}"/>
    <dgm:cxn modelId="{EAC7F582-3589-4EEE-AD4A-731958AB211D}" srcId="{CC4D4384-1CCE-4693-A378-F416A5D01EA6}" destId="{6CADDDC3-4BA8-468C-9A8F-D2AD264126B1}" srcOrd="3" destOrd="0" parTransId="{76326507-7865-4E41-8B02-5DE4FA9D9FAB}" sibTransId="{B977E6E5-352C-4FA5-BA7A-A10D02E48FC3}"/>
    <dgm:cxn modelId="{5861C65E-58B1-4C51-8D4F-E18C47C00189}" type="presOf" srcId="{871771AA-B7D0-4DB9-893C-E78C6F8CB83A}" destId="{CF580A66-88D1-4892-A5E6-43B039EB7B2C}" srcOrd="0" destOrd="0" presId="urn:microsoft.com/office/officeart/2005/8/layout/matrix1"/>
    <dgm:cxn modelId="{C6D3F814-67B8-4B15-88D0-71CD5E8BF654}" type="presOf" srcId="{88A7050A-6D5E-4A29-9756-048D5FA9D314}" destId="{97DAD2D9-4A17-465D-BC42-2DABAE843143}" srcOrd="1" destOrd="0" presId="urn:microsoft.com/office/officeart/2005/8/layout/matrix1"/>
    <dgm:cxn modelId="{0D92C3AC-DCBA-463D-9292-04A1B8554DE9}" srcId="{CC4D4384-1CCE-4693-A378-F416A5D01EA6}" destId="{871771AA-B7D0-4DB9-893C-E78C6F8CB83A}" srcOrd="1" destOrd="0" parTransId="{D7B3402C-C86A-4621-9093-92BD5EE224A8}" sibTransId="{467CD9A4-CE29-4A76-AEFF-058EB4AE431F}"/>
    <dgm:cxn modelId="{1E7BC5A7-982E-487F-A91B-993CAB930051}" type="presOf" srcId="{E408A9C6-018E-432B-BBB2-DA773683C504}" destId="{C16E442E-FAEC-4C82-B0E5-9EB64675B482}" srcOrd="0" destOrd="0" presId="urn:microsoft.com/office/officeart/2005/8/layout/matrix1"/>
    <dgm:cxn modelId="{0B2844A2-A21C-4B30-AA25-7454CBACDABD}" type="presOf" srcId="{0AFCC55D-E772-42B9-A891-38045ECC1F5B}" destId="{5B2EC251-CB3F-4AD7-9AC7-6B488A904CC1}" srcOrd="0" destOrd="0" presId="urn:microsoft.com/office/officeart/2005/8/layout/matrix1"/>
    <dgm:cxn modelId="{800355A0-A1B3-452D-8F4D-E4E14931AC92}" type="presOf" srcId="{6CADDDC3-4BA8-468C-9A8F-D2AD264126B1}" destId="{77C23A21-BD34-4EE8-8ABE-737913065530}" srcOrd="1" destOrd="0" presId="urn:microsoft.com/office/officeart/2005/8/layout/matrix1"/>
    <dgm:cxn modelId="{A9D93C93-8834-49B3-A606-EFC8B625FFC3}" type="presOf" srcId="{6CADDDC3-4BA8-468C-9A8F-D2AD264126B1}" destId="{DE900BD4-7DAD-41F4-8515-1315E0A373C5}" srcOrd="0" destOrd="0" presId="urn:microsoft.com/office/officeart/2005/8/layout/matrix1"/>
    <dgm:cxn modelId="{AA425501-BA24-4A4B-BA15-223C97EC41F5}" type="presOf" srcId="{88A7050A-6D5E-4A29-9756-048D5FA9D314}" destId="{F497D30D-7D9E-49CF-BD96-6DCA526646ED}" srcOrd="0" destOrd="0" presId="urn:microsoft.com/office/officeart/2005/8/layout/matrix1"/>
    <dgm:cxn modelId="{222EFBE4-9962-4B4C-A3E5-74228E295C39}" srcId="{E408A9C6-018E-432B-BBB2-DA773683C504}" destId="{CC4D4384-1CCE-4693-A378-F416A5D01EA6}" srcOrd="0" destOrd="0" parTransId="{F3A54BDF-9BC5-4E13-B818-DF9458B90D71}" sibTransId="{EF07E1E2-87A4-484F-A5D3-870D775DF0C7}"/>
    <dgm:cxn modelId="{3062781D-433C-4541-8F23-D22E734A0C67}" type="presOf" srcId="{CC4D4384-1CCE-4693-A378-F416A5D01EA6}" destId="{342AB67B-3291-4376-8602-8816D45DF504}" srcOrd="0" destOrd="0" presId="urn:microsoft.com/office/officeart/2005/8/layout/matrix1"/>
    <dgm:cxn modelId="{66024BEF-4048-496F-9206-4E777D8A0620}" srcId="{CC4D4384-1CCE-4693-A378-F416A5D01EA6}" destId="{88A7050A-6D5E-4A29-9756-048D5FA9D314}" srcOrd="2" destOrd="0" parTransId="{DCB1E606-B2E9-4799-8A44-4CBD84A45736}" sibTransId="{EFB86C02-2857-469A-B228-5C3D4F88922D}"/>
    <dgm:cxn modelId="{515560FC-F962-45FC-9E77-8C0295AF3BA0}" type="presOf" srcId="{0AFCC55D-E772-42B9-A891-38045ECC1F5B}" destId="{65256553-5E62-4A08-84CB-95B7D3510D8C}" srcOrd="1" destOrd="0" presId="urn:microsoft.com/office/officeart/2005/8/layout/matrix1"/>
    <dgm:cxn modelId="{0BECC7DE-1E6E-4913-8E4F-5E403A5BE4E1}" type="presOf" srcId="{871771AA-B7D0-4DB9-893C-E78C6F8CB83A}" destId="{5E0B5BAA-EB18-471B-8331-832A6AFC6A5B}" srcOrd="1" destOrd="0" presId="urn:microsoft.com/office/officeart/2005/8/layout/matrix1"/>
    <dgm:cxn modelId="{5549E852-4D95-4837-8141-1A20BCDC2F33}" type="presParOf" srcId="{C16E442E-FAEC-4C82-B0E5-9EB64675B482}" destId="{60958E94-C629-462E-82DE-F72C58F90AFB}" srcOrd="0" destOrd="0" presId="urn:microsoft.com/office/officeart/2005/8/layout/matrix1"/>
    <dgm:cxn modelId="{3903E399-87F6-4BBB-BA17-B739B1D9F9F7}" type="presParOf" srcId="{60958E94-C629-462E-82DE-F72C58F90AFB}" destId="{5B2EC251-CB3F-4AD7-9AC7-6B488A904CC1}" srcOrd="0" destOrd="0" presId="urn:microsoft.com/office/officeart/2005/8/layout/matrix1"/>
    <dgm:cxn modelId="{8191A8E4-9C5A-470B-A7D2-DDF094797175}" type="presParOf" srcId="{60958E94-C629-462E-82DE-F72C58F90AFB}" destId="{65256553-5E62-4A08-84CB-95B7D3510D8C}" srcOrd="1" destOrd="0" presId="urn:microsoft.com/office/officeart/2005/8/layout/matrix1"/>
    <dgm:cxn modelId="{68C20442-46F6-4D70-877D-2AAE2E5EE494}" type="presParOf" srcId="{60958E94-C629-462E-82DE-F72C58F90AFB}" destId="{CF580A66-88D1-4892-A5E6-43B039EB7B2C}" srcOrd="2" destOrd="0" presId="urn:microsoft.com/office/officeart/2005/8/layout/matrix1"/>
    <dgm:cxn modelId="{2E7C1986-4E5C-40AF-B85C-D89A0477BD74}" type="presParOf" srcId="{60958E94-C629-462E-82DE-F72C58F90AFB}" destId="{5E0B5BAA-EB18-471B-8331-832A6AFC6A5B}" srcOrd="3" destOrd="0" presId="urn:microsoft.com/office/officeart/2005/8/layout/matrix1"/>
    <dgm:cxn modelId="{18EC21F8-F369-4BEB-940D-45C82DD9D83C}" type="presParOf" srcId="{60958E94-C629-462E-82DE-F72C58F90AFB}" destId="{F497D30D-7D9E-49CF-BD96-6DCA526646ED}" srcOrd="4" destOrd="0" presId="urn:microsoft.com/office/officeart/2005/8/layout/matrix1"/>
    <dgm:cxn modelId="{D809324A-C24C-4699-976C-30ECA33509AD}" type="presParOf" srcId="{60958E94-C629-462E-82DE-F72C58F90AFB}" destId="{97DAD2D9-4A17-465D-BC42-2DABAE843143}" srcOrd="5" destOrd="0" presId="urn:microsoft.com/office/officeart/2005/8/layout/matrix1"/>
    <dgm:cxn modelId="{EA970AC0-45AC-4AA0-8796-64AC178A89A3}" type="presParOf" srcId="{60958E94-C629-462E-82DE-F72C58F90AFB}" destId="{DE900BD4-7DAD-41F4-8515-1315E0A373C5}" srcOrd="6" destOrd="0" presId="urn:microsoft.com/office/officeart/2005/8/layout/matrix1"/>
    <dgm:cxn modelId="{43513499-5978-4D2E-88D1-68BF41533EBF}" type="presParOf" srcId="{60958E94-C629-462E-82DE-F72C58F90AFB}" destId="{77C23A21-BD34-4EE8-8ABE-737913065530}" srcOrd="7" destOrd="0" presId="urn:microsoft.com/office/officeart/2005/8/layout/matrix1"/>
    <dgm:cxn modelId="{63677381-8214-4408-A0B7-70531B2A8830}" type="presParOf" srcId="{C16E442E-FAEC-4C82-B0E5-9EB64675B482}" destId="{342AB67B-3291-4376-8602-8816D45DF504}"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08A9C6-018E-432B-BBB2-DA773683C504}" type="doc">
      <dgm:prSet loTypeId="urn:microsoft.com/office/officeart/2005/8/layout/matrix1" loCatId="matrix" qsTypeId="urn:microsoft.com/office/officeart/2005/8/quickstyle/simple2" qsCatId="simple" csTypeId="urn:microsoft.com/office/officeart/2005/8/colors/accent2_3" csCatId="accent2" phldr="1"/>
      <dgm:spPr/>
      <dgm:t>
        <a:bodyPr/>
        <a:lstStyle/>
        <a:p>
          <a:endParaRPr lang="fr-FR"/>
        </a:p>
      </dgm:t>
    </dgm:pt>
    <dgm:pt modelId="{CC4D4384-1CCE-4693-A378-F416A5D01EA6}">
      <dgm:prSet phldrT="[Texte]"/>
      <dgm:spPr/>
      <dgm:t>
        <a:bodyPr/>
        <a:lstStyle/>
        <a:p>
          <a:pPr rtl="0"/>
          <a:r>
            <a:rPr lang="fr-FR" dirty="0"/>
            <a:t>Une parole située</a:t>
          </a:r>
          <a:r>
            <a:rPr lang="fr-FR" dirty="0">
              <a:latin typeface="Georgia"/>
            </a:rPr>
            <a:t> : adaptée au contexte de l'exercice</a:t>
          </a:r>
          <a:endParaRPr lang="fr-FR" dirty="0"/>
        </a:p>
      </dgm:t>
    </dgm:pt>
    <dgm:pt modelId="{F3A54BDF-9BC5-4E13-B818-DF9458B90D71}" type="parTrans" cxnId="{222EFBE4-9962-4B4C-A3E5-74228E295C39}">
      <dgm:prSet/>
      <dgm:spPr/>
      <dgm:t>
        <a:bodyPr/>
        <a:lstStyle/>
        <a:p>
          <a:endParaRPr lang="fr-FR"/>
        </a:p>
      </dgm:t>
    </dgm:pt>
    <dgm:pt modelId="{EF07E1E2-87A4-484F-A5D3-870D775DF0C7}" type="sibTrans" cxnId="{222EFBE4-9962-4B4C-A3E5-74228E295C39}">
      <dgm:prSet/>
      <dgm:spPr/>
      <dgm:t>
        <a:bodyPr/>
        <a:lstStyle/>
        <a:p>
          <a:endParaRPr lang="fr-FR"/>
        </a:p>
      </dgm:t>
    </dgm:pt>
    <dgm:pt modelId="{0AFCC55D-E772-42B9-A891-38045ECC1F5B}">
      <dgm:prSet phldrT="[Texte]"/>
      <dgm:spPr/>
      <dgm:t>
        <a:bodyPr/>
        <a:lstStyle/>
        <a:p>
          <a:r>
            <a:rPr lang="fr-FR" dirty="0"/>
            <a:t>Un cadre spécifique (5 minutes, debout, sans note)</a:t>
          </a:r>
        </a:p>
      </dgm:t>
    </dgm:pt>
    <dgm:pt modelId="{88C651D1-3F65-4295-A74D-328A718E60F0}" type="parTrans" cxnId="{722FD2F1-8EEC-4EEA-B31E-4789C84EEAEA}">
      <dgm:prSet/>
      <dgm:spPr/>
      <dgm:t>
        <a:bodyPr/>
        <a:lstStyle/>
        <a:p>
          <a:endParaRPr lang="fr-FR"/>
        </a:p>
      </dgm:t>
    </dgm:pt>
    <dgm:pt modelId="{0D11B839-FFE1-4B64-BBCC-5C939EB38DEC}" type="sibTrans" cxnId="{722FD2F1-8EEC-4EEA-B31E-4789C84EEAEA}">
      <dgm:prSet/>
      <dgm:spPr/>
      <dgm:t>
        <a:bodyPr/>
        <a:lstStyle/>
        <a:p>
          <a:endParaRPr lang="fr-FR"/>
        </a:p>
      </dgm:t>
    </dgm:pt>
    <dgm:pt modelId="{871771AA-B7D0-4DB9-893C-E78C6F8CB83A}">
      <dgm:prSet phldrT="[Texte]"/>
      <dgm:spPr/>
      <dgm:t>
        <a:bodyPr/>
        <a:lstStyle/>
        <a:p>
          <a:pPr>
            <a:buNone/>
          </a:pPr>
          <a:r>
            <a:rPr lang="fr-FR" dirty="0"/>
            <a:t>Un double jury (un spécialiste, un non-spécialiste) </a:t>
          </a:r>
        </a:p>
      </dgm:t>
    </dgm:pt>
    <dgm:pt modelId="{D7B3402C-C86A-4621-9093-92BD5EE224A8}" type="parTrans" cxnId="{0D92C3AC-DCBA-463D-9292-04A1B8554DE9}">
      <dgm:prSet/>
      <dgm:spPr/>
      <dgm:t>
        <a:bodyPr/>
        <a:lstStyle/>
        <a:p>
          <a:endParaRPr lang="fr-FR"/>
        </a:p>
      </dgm:t>
    </dgm:pt>
    <dgm:pt modelId="{467CD9A4-CE29-4A76-AEFF-058EB4AE431F}" type="sibTrans" cxnId="{0D92C3AC-DCBA-463D-9292-04A1B8554DE9}">
      <dgm:prSet/>
      <dgm:spPr/>
      <dgm:t>
        <a:bodyPr/>
        <a:lstStyle/>
        <a:p>
          <a:endParaRPr lang="fr-FR"/>
        </a:p>
      </dgm:t>
    </dgm:pt>
    <dgm:pt modelId="{88A7050A-6D5E-4A29-9756-048D5FA9D314}">
      <dgm:prSet phldrT="[Texte]"/>
      <dgm:spPr/>
      <dgm:t>
        <a:bodyPr/>
        <a:lstStyle/>
        <a:p>
          <a:r>
            <a:rPr lang="fr-FR" dirty="0"/>
            <a:t>Un oral (qui n’est pas un écrit récité)</a:t>
          </a:r>
        </a:p>
      </dgm:t>
    </dgm:pt>
    <dgm:pt modelId="{DCB1E606-B2E9-4799-8A44-4CBD84A45736}" type="parTrans" cxnId="{66024BEF-4048-496F-9206-4E777D8A0620}">
      <dgm:prSet/>
      <dgm:spPr/>
      <dgm:t>
        <a:bodyPr/>
        <a:lstStyle/>
        <a:p>
          <a:endParaRPr lang="fr-FR"/>
        </a:p>
      </dgm:t>
    </dgm:pt>
    <dgm:pt modelId="{EFB86C02-2857-469A-B228-5C3D4F88922D}" type="sibTrans" cxnId="{66024BEF-4048-496F-9206-4E777D8A0620}">
      <dgm:prSet/>
      <dgm:spPr/>
      <dgm:t>
        <a:bodyPr/>
        <a:lstStyle/>
        <a:p>
          <a:endParaRPr lang="fr-FR"/>
        </a:p>
      </dgm:t>
    </dgm:pt>
    <dgm:pt modelId="{6CADDDC3-4BA8-468C-9A8F-D2AD264126B1}">
      <dgm:prSet phldrT="[Texte]"/>
      <dgm:spPr/>
      <dgm:t>
        <a:bodyPr/>
        <a:lstStyle/>
        <a:p>
          <a:r>
            <a:rPr lang="fr-FR" dirty="0"/>
            <a:t>Un registre de langue à adapter</a:t>
          </a:r>
        </a:p>
      </dgm:t>
    </dgm:pt>
    <dgm:pt modelId="{76326507-7865-4E41-8B02-5DE4FA9D9FAB}" type="parTrans" cxnId="{EAC7F582-3589-4EEE-AD4A-731958AB211D}">
      <dgm:prSet/>
      <dgm:spPr/>
      <dgm:t>
        <a:bodyPr/>
        <a:lstStyle/>
        <a:p>
          <a:endParaRPr lang="fr-FR"/>
        </a:p>
      </dgm:t>
    </dgm:pt>
    <dgm:pt modelId="{B977E6E5-352C-4FA5-BA7A-A10D02E48FC3}" type="sibTrans" cxnId="{EAC7F582-3589-4EEE-AD4A-731958AB211D}">
      <dgm:prSet/>
      <dgm:spPr/>
      <dgm:t>
        <a:bodyPr/>
        <a:lstStyle/>
        <a:p>
          <a:endParaRPr lang="fr-FR"/>
        </a:p>
      </dgm:t>
    </dgm:pt>
    <dgm:pt modelId="{C16E442E-FAEC-4C82-B0E5-9EB64675B482}" type="pres">
      <dgm:prSet presAssocID="{E408A9C6-018E-432B-BBB2-DA773683C504}" presName="diagram" presStyleCnt="0">
        <dgm:presLayoutVars>
          <dgm:chMax val="1"/>
          <dgm:dir/>
          <dgm:animLvl val="ctr"/>
          <dgm:resizeHandles val="exact"/>
        </dgm:presLayoutVars>
      </dgm:prSet>
      <dgm:spPr/>
      <dgm:t>
        <a:bodyPr/>
        <a:lstStyle/>
        <a:p>
          <a:endParaRPr lang="fr-FR"/>
        </a:p>
      </dgm:t>
    </dgm:pt>
    <dgm:pt modelId="{60958E94-C629-462E-82DE-F72C58F90AFB}" type="pres">
      <dgm:prSet presAssocID="{E408A9C6-018E-432B-BBB2-DA773683C504}" presName="matrix" presStyleCnt="0"/>
      <dgm:spPr/>
    </dgm:pt>
    <dgm:pt modelId="{5B2EC251-CB3F-4AD7-9AC7-6B488A904CC1}" type="pres">
      <dgm:prSet presAssocID="{E408A9C6-018E-432B-BBB2-DA773683C504}" presName="tile1" presStyleLbl="node1" presStyleIdx="0" presStyleCnt="4" custLinFactNeighborY="0"/>
      <dgm:spPr/>
      <dgm:t>
        <a:bodyPr/>
        <a:lstStyle/>
        <a:p>
          <a:endParaRPr lang="fr-FR"/>
        </a:p>
      </dgm:t>
    </dgm:pt>
    <dgm:pt modelId="{65256553-5E62-4A08-84CB-95B7D3510D8C}" type="pres">
      <dgm:prSet presAssocID="{E408A9C6-018E-432B-BBB2-DA773683C504}" presName="tile1text" presStyleLbl="node1" presStyleIdx="0" presStyleCnt="4">
        <dgm:presLayoutVars>
          <dgm:chMax val="0"/>
          <dgm:chPref val="0"/>
          <dgm:bulletEnabled val="1"/>
        </dgm:presLayoutVars>
      </dgm:prSet>
      <dgm:spPr/>
      <dgm:t>
        <a:bodyPr/>
        <a:lstStyle/>
        <a:p>
          <a:endParaRPr lang="fr-FR"/>
        </a:p>
      </dgm:t>
    </dgm:pt>
    <dgm:pt modelId="{CF580A66-88D1-4892-A5E6-43B039EB7B2C}" type="pres">
      <dgm:prSet presAssocID="{E408A9C6-018E-432B-BBB2-DA773683C504}" presName="tile2" presStyleLbl="node1" presStyleIdx="1" presStyleCnt="4" custLinFactNeighborY="0"/>
      <dgm:spPr/>
      <dgm:t>
        <a:bodyPr/>
        <a:lstStyle/>
        <a:p>
          <a:endParaRPr lang="fr-FR"/>
        </a:p>
      </dgm:t>
    </dgm:pt>
    <dgm:pt modelId="{5E0B5BAA-EB18-471B-8331-832A6AFC6A5B}" type="pres">
      <dgm:prSet presAssocID="{E408A9C6-018E-432B-BBB2-DA773683C504}" presName="tile2text" presStyleLbl="node1" presStyleIdx="1" presStyleCnt="4">
        <dgm:presLayoutVars>
          <dgm:chMax val="0"/>
          <dgm:chPref val="0"/>
          <dgm:bulletEnabled val="1"/>
        </dgm:presLayoutVars>
      </dgm:prSet>
      <dgm:spPr/>
      <dgm:t>
        <a:bodyPr/>
        <a:lstStyle/>
        <a:p>
          <a:endParaRPr lang="fr-FR"/>
        </a:p>
      </dgm:t>
    </dgm:pt>
    <dgm:pt modelId="{F497D30D-7D9E-49CF-BD96-6DCA526646ED}" type="pres">
      <dgm:prSet presAssocID="{E408A9C6-018E-432B-BBB2-DA773683C504}" presName="tile3" presStyleLbl="node1" presStyleIdx="2" presStyleCnt="4"/>
      <dgm:spPr/>
      <dgm:t>
        <a:bodyPr/>
        <a:lstStyle/>
        <a:p>
          <a:endParaRPr lang="fr-FR"/>
        </a:p>
      </dgm:t>
    </dgm:pt>
    <dgm:pt modelId="{97DAD2D9-4A17-465D-BC42-2DABAE843143}" type="pres">
      <dgm:prSet presAssocID="{E408A9C6-018E-432B-BBB2-DA773683C504}" presName="tile3text" presStyleLbl="node1" presStyleIdx="2" presStyleCnt="4">
        <dgm:presLayoutVars>
          <dgm:chMax val="0"/>
          <dgm:chPref val="0"/>
          <dgm:bulletEnabled val="1"/>
        </dgm:presLayoutVars>
      </dgm:prSet>
      <dgm:spPr/>
      <dgm:t>
        <a:bodyPr/>
        <a:lstStyle/>
        <a:p>
          <a:endParaRPr lang="fr-FR"/>
        </a:p>
      </dgm:t>
    </dgm:pt>
    <dgm:pt modelId="{DE900BD4-7DAD-41F4-8515-1315E0A373C5}" type="pres">
      <dgm:prSet presAssocID="{E408A9C6-018E-432B-BBB2-DA773683C504}" presName="tile4" presStyleLbl="node1" presStyleIdx="3" presStyleCnt="4" custLinFactNeighborY="0"/>
      <dgm:spPr/>
      <dgm:t>
        <a:bodyPr/>
        <a:lstStyle/>
        <a:p>
          <a:endParaRPr lang="fr-FR"/>
        </a:p>
      </dgm:t>
    </dgm:pt>
    <dgm:pt modelId="{77C23A21-BD34-4EE8-8ABE-737913065530}" type="pres">
      <dgm:prSet presAssocID="{E408A9C6-018E-432B-BBB2-DA773683C504}" presName="tile4text" presStyleLbl="node1" presStyleIdx="3" presStyleCnt="4">
        <dgm:presLayoutVars>
          <dgm:chMax val="0"/>
          <dgm:chPref val="0"/>
          <dgm:bulletEnabled val="1"/>
        </dgm:presLayoutVars>
      </dgm:prSet>
      <dgm:spPr/>
      <dgm:t>
        <a:bodyPr/>
        <a:lstStyle/>
        <a:p>
          <a:endParaRPr lang="fr-FR"/>
        </a:p>
      </dgm:t>
    </dgm:pt>
    <dgm:pt modelId="{342AB67B-3291-4376-8602-8816D45DF504}" type="pres">
      <dgm:prSet presAssocID="{E408A9C6-018E-432B-BBB2-DA773683C504}" presName="centerTile" presStyleLbl="fgShp" presStyleIdx="0" presStyleCnt="1" custLinFactNeighborY="0">
        <dgm:presLayoutVars>
          <dgm:chMax val="0"/>
          <dgm:chPref val="0"/>
        </dgm:presLayoutVars>
      </dgm:prSet>
      <dgm:spPr/>
      <dgm:t>
        <a:bodyPr/>
        <a:lstStyle/>
        <a:p>
          <a:endParaRPr lang="fr-FR"/>
        </a:p>
      </dgm:t>
    </dgm:pt>
  </dgm:ptLst>
  <dgm:cxnLst>
    <dgm:cxn modelId="{722FD2F1-8EEC-4EEA-B31E-4789C84EEAEA}" srcId="{CC4D4384-1CCE-4693-A378-F416A5D01EA6}" destId="{0AFCC55D-E772-42B9-A891-38045ECC1F5B}" srcOrd="0" destOrd="0" parTransId="{88C651D1-3F65-4295-A74D-328A718E60F0}" sibTransId="{0D11B839-FFE1-4B64-BBCC-5C939EB38DEC}"/>
    <dgm:cxn modelId="{EAC7F582-3589-4EEE-AD4A-731958AB211D}" srcId="{CC4D4384-1CCE-4693-A378-F416A5D01EA6}" destId="{6CADDDC3-4BA8-468C-9A8F-D2AD264126B1}" srcOrd="3" destOrd="0" parTransId="{76326507-7865-4E41-8B02-5DE4FA9D9FAB}" sibTransId="{B977E6E5-352C-4FA5-BA7A-A10D02E48FC3}"/>
    <dgm:cxn modelId="{5861C65E-58B1-4C51-8D4F-E18C47C00189}" type="presOf" srcId="{871771AA-B7D0-4DB9-893C-E78C6F8CB83A}" destId="{CF580A66-88D1-4892-A5E6-43B039EB7B2C}" srcOrd="0" destOrd="0" presId="urn:microsoft.com/office/officeart/2005/8/layout/matrix1"/>
    <dgm:cxn modelId="{C6D3F814-67B8-4B15-88D0-71CD5E8BF654}" type="presOf" srcId="{88A7050A-6D5E-4A29-9756-048D5FA9D314}" destId="{97DAD2D9-4A17-465D-BC42-2DABAE843143}" srcOrd="1" destOrd="0" presId="urn:microsoft.com/office/officeart/2005/8/layout/matrix1"/>
    <dgm:cxn modelId="{0D92C3AC-DCBA-463D-9292-04A1B8554DE9}" srcId="{CC4D4384-1CCE-4693-A378-F416A5D01EA6}" destId="{871771AA-B7D0-4DB9-893C-E78C6F8CB83A}" srcOrd="1" destOrd="0" parTransId="{D7B3402C-C86A-4621-9093-92BD5EE224A8}" sibTransId="{467CD9A4-CE29-4A76-AEFF-058EB4AE431F}"/>
    <dgm:cxn modelId="{1E7BC5A7-982E-487F-A91B-993CAB930051}" type="presOf" srcId="{E408A9C6-018E-432B-BBB2-DA773683C504}" destId="{C16E442E-FAEC-4C82-B0E5-9EB64675B482}" srcOrd="0" destOrd="0" presId="urn:microsoft.com/office/officeart/2005/8/layout/matrix1"/>
    <dgm:cxn modelId="{0B2844A2-A21C-4B30-AA25-7454CBACDABD}" type="presOf" srcId="{0AFCC55D-E772-42B9-A891-38045ECC1F5B}" destId="{5B2EC251-CB3F-4AD7-9AC7-6B488A904CC1}" srcOrd="0" destOrd="0" presId="urn:microsoft.com/office/officeart/2005/8/layout/matrix1"/>
    <dgm:cxn modelId="{800355A0-A1B3-452D-8F4D-E4E14931AC92}" type="presOf" srcId="{6CADDDC3-4BA8-468C-9A8F-D2AD264126B1}" destId="{77C23A21-BD34-4EE8-8ABE-737913065530}" srcOrd="1" destOrd="0" presId="urn:microsoft.com/office/officeart/2005/8/layout/matrix1"/>
    <dgm:cxn modelId="{A9D93C93-8834-49B3-A606-EFC8B625FFC3}" type="presOf" srcId="{6CADDDC3-4BA8-468C-9A8F-D2AD264126B1}" destId="{DE900BD4-7DAD-41F4-8515-1315E0A373C5}" srcOrd="0" destOrd="0" presId="urn:microsoft.com/office/officeart/2005/8/layout/matrix1"/>
    <dgm:cxn modelId="{AA425501-BA24-4A4B-BA15-223C97EC41F5}" type="presOf" srcId="{88A7050A-6D5E-4A29-9756-048D5FA9D314}" destId="{F497D30D-7D9E-49CF-BD96-6DCA526646ED}" srcOrd="0" destOrd="0" presId="urn:microsoft.com/office/officeart/2005/8/layout/matrix1"/>
    <dgm:cxn modelId="{222EFBE4-9962-4B4C-A3E5-74228E295C39}" srcId="{E408A9C6-018E-432B-BBB2-DA773683C504}" destId="{CC4D4384-1CCE-4693-A378-F416A5D01EA6}" srcOrd="0" destOrd="0" parTransId="{F3A54BDF-9BC5-4E13-B818-DF9458B90D71}" sibTransId="{EF07E1E2-87A4-484F-A5D3-870D775DF0C7}"/>
    <dgm:cxn modelId="{3062781D-433C-4541-8F23-D22E734A0C67}" type="presOf" srcId="{CC4D4384-1CCE-4693-A378-F416A5D01EA6}" destId="{342AB67B-3291-4376-8602-8816D45DF504}" srcOrd="0" destOrd="0" presId="urn:microsoft.com/office/officeart/2005/8/layout/matrix1"/>
    <dgm:cxn modelId="{66024BEF-4048-496F-9206-4E777D8A0620}" srcId="{CC4D4384-1CCE-4693-A378-F416A5D01EA6}" destId="{88A7050A-6D5E-4A29-9756-048D5FA9D314}" srcOrd="2" destOrd="0" parTransId="{DCB1E606-B2E9-4799-8A44-4CBD84A45736}" sibTransId="{EFB86C02-2857-469A-B228-5C3D4F88922D}"/>
    <dgm:cxn modelId="{515560FC-F962-45FC-9E77-8C0295AF3BA0}" type="presOf" srcId="{0AFCC55D-E772-42B9-A891-38045ECC1F5B}" destId="{65256553-5E62-4A08-84CB-95B7D3510D8C}" srcOrd="1" destOrd="0" presId="urn:microsoft.com/office/officeart/2005/8/layout/matrix1"/>
    <dgm:cxn modelId="{0BECC7DE-1E6E-4913-8E4F-5E403A5BE4E1}" type="presOf" srcId="{871771AA-B7D0-4DB9-893C-E78C6F8CB83A}" destId="{5E0B5BAA-EB18-471B-8331-832A6AFC6A5B}" srcOrd="1" destOrd="0" presId="urn:microsoft.com/office/officeart/2005/8/layout/matrix1"/>
    <dgm:cxn modelId="{5549E852-4D95-4837-8141-1A20BCDC2F33}" type="presParOf" srcId="{C16E442E-FAEC-4C82-B0E5-9EB64675B482}" destId="{60958E94-C629-462E-82DE-F72C58F90AFB}" srcOrd="0" destOrd="0" presId="urn:microsoft.com/office/officeart/2005/8/layout/matrix1"/>
    <dgm:cxn modelId="{3903E399-87F6-4BBB-BA17-B739B1D9F9F7}" type="presParOf" srcId="{60958E94-C629-462E-82DE-F72C58F90AFB}" destId="{5B2EC251-CB3F-4AD7-9AC7-6B488A904CC1}" srcOrd="0" destOrd="0" presId="urn:microsoft.com/office/officeart/2005/8/layout/matrix1"/>
    <dgm:cxn modelId="{8191A8E4-9C5A-470B-A7D2-DDF094797175}" type="presParOf" srcId="{60958E94-C629-462E-82DE-F72C58F90AFB}" destId="{65256553-5E62-4A08-84CB-95B7D3510D8C}" srcOrd="1" destOrd="0" presId="urn:microsoft.com/office/officeart/2005/8/layout/matrix1"/>
    <dgm:cxn modelId="{68C20442-46F6-4D70-877D-2AAE2E5EE494}" type="presParOf" srcId="{60958E94-C629-462E-82DE-F72C58F90AFB}" destId="{CF580A66-88D1-4892-A5E6-43B039EB7B2C}" srcOrd="2" destOrd="0" presId="urn:microsoft.com/office/officeart/2005/8/layout/matrix1"/>
    <dgm:cxn modelId="{2E7C1986-4E5C-40AF-B85C-D89A0477BD74}" type="presParOf" srcId="{60958E94-C629-462E-82DE-F72C58F90AFB}" destId="{5E0B5BAA-EB18-471B-8331-832A6AFC6A5B}" srcOrd="3" destOrd="0" presId="urn:microsoft.com/office/officeart/2005/8/layout/matrix1"/>
    <dgm:cxn modelId="{18EC21F8-F369-4BEB-940D-45C82DD9D83C}" type="presParOf" srcId="{60958E94-C629-462E-82DE-F72C58F90AFB}" destId="{F497D30D-7D9E-49CF-BD96-6DCA526646ED}" srcOrd="4" destOrd="0" presId="urn:microsoft.com/office/officeart/2005/8/layout/matrix1"/>
    <dgm:cxn modelId="{D809324A-C24C-4699-976C-30ECA33509AD}" type="presParOf" srcId="{60958E94-C629-462E-82DE-F72C58F90AFB}" destId="{97DAD2D9-4A17-465D-BC42-2DABAE843143}" srcOrd="5" destOrd="0" presId="urn:microsoft.com/office/officeart/2005/8/layout/matrix1"/>
    <dgm:cxn modelId="{EA970AC0-45AC-4AA0-8796-64AC178A89A3}" type="presParOf" srcId="{60958E94-C629-462E-82DE-F72C58F90AFB}" destId="{DE900BD4-7DAD-41F4-8515-1315E0A373C5}" srcOrd="6" destOrd="0" presId="urn:microsoft.com/office/officeart/2005/8/layout/matrix1"/>
    <dgm:cxn modelId="{43513499-5978-4D2E-88D1-68BF41533EBF}" type="presParOf" srcId="{60958E94-C629-462E-82DE-F72C58F90AFB}" destId="{77C23A21-BD34-4EE8-8ABE-737913065530}" srcOrd="7" destOrd="0" presId="urn:microsoft.com/office/officeart/2005/8/layout/matrix1"/>
    <dgm:cxn modelId="{63677381-8214-4408-A0B7-70531B2A8830}" type="presParOf" srcId="{C16E442E-FAEC-4C82-B0E5-9EB64675B482}" destId="{342AB67B-3291-4376-8602-8816D45DF504}"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08A9C6-018E-432B-BBB2-DA773683C504}" type="doc">
      <dgm:prSet loTypeId="urn:microsoft.com/office/officeart/2005/8/layout/matrix1" loCatId="matrix" qsTypeId="urn:microsoft.com/office/officeart/2005/8/quickstyle/simple2" qsCatId="simple" csTypeId="urn:microsoft.com/office/officeart/2005/8/colors/accent3_3" csCatId="accent3" phldr="1"/>
      <dgm:spPr/>
      <dgm:t>
        <a:bodyPr/>
        <a:lstStyle/>
        <a:p>
          <a:endParaRPr lang="fr-FR"/>
        </a:p>
      </dgm:t>
    </dgm:pt>
    <dgm:pt modelId="{CC4D4384-1CCE-4693-A378-F416A5D01EA6}">
      <dgm:prSet phldrT="[Texte]"/>
      <dgm:spPr/>
      <dgm:t>
        <a:bodyPr/>
        <a:lstStyle/>
        <a:p>
          <a:r>
            <a:rPr lang="fr-FR" dirty="0"/>
            <a:t>Une parole instruite</a:t>
          </a:r>
        </a:p>
      </dgm:t>
    </dgm:pt>
    <dgm:pt modelId="{F3A54BDF-9BC5-4E13-B818-DF9458B90D71}" type="parTrans" cxnId="{222EFBE4-9962-4B4C-A3E5-74228E295C39}">
      <dgm:prSet/>
      <dgm:spPr/>
      <dgm:t>
        <a:bodyPr/>
        <a:lstStyle/>
        <a:p>
          <a:endParaRPr lang="fr-FR"/>
        </a:p>
      </dgm:t>
    </dgm:pt>
    <dgm:pt modelId="{EF07E1E2-87A4-484F-A5D3-870D775DF0C7}" type="sibTrans" cxnId="{222EFBE4-9962-4B4C-A3E5-74228E295C39}">
      <dgm:prSet/>
      <dgm:spPr/>
      <dgm:t>
        <a:bodyPr/>
        <a:lstStyle/>
        <a:p>
          <a:endParaRPr lang="fr-FR"/>
        </a:p>
      </dgm:t>
    </dgm:pt>
    <dgm:pt modelId="{0AFCC55D-E772-42B9-A891-38045ECC1F5B}">
      <dgm:prSet phldrT="[Texte]"/>
      <dgm:spPr/>
      <dgm:t>
        <a:bodyPr/>
        <a:lstStyle/>
        <a:p>
          <a:r>
            <a:rPr lang="fr-FR" dirty="0"/>
            <a:t>Documentée</a:t>
          </a:r>
        </a:p>
      </dgm:t>
    </dgm:pt>
    <dgm:pt modelId="{88C651D1-3F65-4295-A74D-328A718E60F0}" type="parTrans" cxnId="{722FD2F1-8EEC-4EEA-B31E-4789C84EEAEA}">
      <dgm:prSet/>
      <dgm:spPr/>
      <dgm:t>
        <a:bodyPr/>
        <a:lstStyle/>
        <a:p>
          <a:endParaRPr lang="fr-FR"/>
        </a:p>
      </dgm:t>
    </dgm:pt>
    <dgm:pt modelId="{0D11B839-FFE1-4B64-BBCC-5C939EB38DEC}" type="sibTrans" cxnId="{722FD2F1-8EEC-4EEA-B31E-4789C84EEAEA}">
      <dgm:prSet/>
      <dgm:spPr/>
      <dgm:t>
        <a:bodyPr/>
        <a:lstStyle/>
        <a:p>
          <a:endParaRPr lang="fr-FR"/>
        </a:p>
      </dgm:t>
    </dgm:pt>
    <dgm:pt modelId="{871771AA-B7D0-4DB9-893C-E78C6F8CB83A}">
      <dgm:prSet phldrT="[Texte]"/>
      <dgm:spPr/>
      <dgm:t>
        <a:bodyPr/>
        <a:lstStyle/>
        <a:p>
          <a:pPr>
            <a:buNone/>
          </a:pPr>
          <a:r>
            <a:rPr lang="fr-FR" dirty="0"/>
            <a:t>Ancrée dans les programmes</a:t>
          </a:r>
        </a:p>
      </dgm:t>
    </dgm:pt>
    <dgm:pt modelId="{D7B3402C-C86A-4621-9093-92BD5EE224A8}" type="parTrans" cxnId="{0D92C3AC-DCBA-463D-9292-04A1B8554DE9}">
      <dgm:prSet/>
      <dgm:spPr/>
      <dgm:t>
        <a:bodyPr/>
        <a:lstStyle/>
        <a:p>
          <a:endParaRPr lang="fr-FR"/>
        </a:p>
      </dgm:t>
    </dgm:pt>
    <dgm:pt modelId="{467CD9A4-CE29-4A76-AEFF-058EB4AE431F}" type="sibTrans" cxnId="{0D92C3AC-DCBA-463D-9292-04A1B8554DE9}">
      <dgm:prSet/>
      <dgm:spPr/>
      <dgm:t>
        <a:bodyPr/>
        <a:lstStyle/>
        <a:p>
          <a:endParaRPr lang="fr-FR"/>
        </a:p>
      </dgm:t>
    </dgm:pt>
    <dgm:pt modelId="{88A7050A-6D5E-4A29-9756-048D5FA9D314}">
      <dgm:prSet phldrT="[Texte]"/>
      <dgm:spPr/>
      <dgm:t>
        <a:bodyPr/>
        <a:lstStyle/>
        <a:p>
          <a:r>
            <a:rPr lang="fr-FR" dirty="0"/>
            <a:t>Structurée</a:t>
          </a:r>
        </a:p>
      </dgm:t>
    </dgm:pt>
    <dgm:pt modelId="{DCB1E606-B2E9-4799-8A44-4CBD84A45736}" type="parTrans" cxnId="{66024BEF-4048-496F-9206-4E777D8A0620}">
      <dgm:prSet/>
      <dgm:spPr/>
      <dgm:t>
        <a:bodyPr/>
        <a:lstStyle/>
        <a:p>
          <a:endParaRPr lang="fr-FR"/>
        </a:p>
      </dgm:t>
    </dgm:pt>
    <dgm:pt modelId="{EFB86C02-2857-469A-B228-5C3D4F88922D}" type="sibTrans" cxnId="{66024BEF-4048-496F-9206-4E777D8A0620}">
      <dgm:prSet/>
      <dgm:spPr/>
      <dgm:t>
        <a:bodyPr/>
        <a:lstStyle/>
        <a:p>
          <a:endParaRPr lang="fr-FR"/>
        </a:p>
      </dgm:t>
    </dgm:pt>
    <dgm:pt modelId="{6CADDDC3-4BA8-468C-9A8F-D2AD264126B1}">
      <dgm:prSet phldrT="[Texte]"/>
      <dgm:spPr/>
      <dgm:t>
        <a:bodyPr/>
        <a:lstStyle/>
        <a:p>
          <a:r>
            <a:rPr lang="fr-FR" dirty="0"/>
            <a:t>Précise dans la maîtrise des concepts</a:t>
          </a:r>
        </a:p>
      </dgm:t>
    </dgm:pt>
    <dgm:pt modelId="{76326507-7865-4E41-8B02-5DE4FA9D9FAB}" type="parTrans" cxnId="{EAC7F582-3589-4EEE-AD4A-731958AB211D}">
      <dgm:prSet/>
      <dgm:spPr/>
      <dgm:t>
        <a:bodyPr/>
        <a:lstStyle/>
        <a:p>
          <a:endParaRPr lang="fr-FR"/>
        </a:p>
      </dgm:t>
    </dgm:pt>
    <dgm:pt modelId="{B977E6E5-352C-4FA5-BA7A-A10D02E48FC3}" type="sibTrans" cxnId="{EAC7F582-3589-4EEE-AD4A-731958AB211D}">
      <dgm:prSet/>
      <dgm:spPr/>
      <dgm:t>
        <a:bodyPr/>
        <a:lstStyle/>
        <a:p>
          <a:endParaRPr lang="fr-FR"/>
        </a:p>
      </dgm:t>
    </dgm:pt>
    <dgm:pt modelId="{C16E442E-FAEC-4C82-B0E5-9EB64675B482}" type="pres">
      <dgm:prSet presAssocID="{E408A9C6-018E-432B-BBB2-DA773683C504}" presName="diagram" presStyleCnt="0">
        <dgm:presLayoutVars>
          <dgm:chMax val="1"/>
          <dgm:dir/>
          <dgm:animLvl val="ctr"/>
          <dgm:resizeHandles val="exact"/>
        </dgm:presLayoutVars>
      </dgm:prSet>
      <dgm:spPr/>
      <dgm:t>
        <a:bodyPr/>
        <a:lstStyle/>
        <a:p>
          <a:endParaRPr lang="fr-FR"/>
        </a:p>
      </dgm:t>
    </dgm:pt>
    <dgm:pt modelId="{60958E94-C629-462E-82DE-F72C58F90AFB}" type="pres">
      <dgm:prSet presAssocID="{E408A9C6-018E-432B-BBB2-DA773683C504}" presName="matrix" presStyleCnt="0"/>
      <dgm:spPr/>
    </dgm:pt>
    <dgm:pt modelId="{5B2EC251-CB3F-4AD7-9AC7-6B488A904CC1}" type="pres">
      <dgm:prSet presAssocID="{E408A9C6-018E-432B-BBB2-DA773683C504}" presName="tile1" presStyleLbl="node1" presStyleIdx="0" presStyleCnt="4" custLinFactNeighborY="0"/>
      <dgm:spPr/>
      <dgm:t>
        <a:bodyPr/>
        <a:lstStyle/>
        <a:p>
          <a:endParaRPr lang="fr-FR"/>
        </a:p>
      </dgm:t>
    </dgm:pt>
    <dgm:pt modelId="{65256553-5E62-4A08-84CB-95B7D3510D8C}" type="pres">
      <dgm:prSet presAssocID="{E408A9C6-018E-432B-BBB2-DA773683C504}" presName="tile1text" presStyleLbl="node1" presStyleIdx="0" presStyleCnt="4">
        <dgm:presLayoutVars>
          <dgm:chMax val="0"/>
          <dgm:chPref val="0"/>
          <dgm:bulletEnabled val="1"/>
        </dgm:presLayoutVars>
      </dgm:prSet>
      <dgm:spPr/>
      <dgm:t>
        <a:bodyPr/>
        <a:lstStyle/>
        <a:p>
          <a:endParaRPr lang="fr-FR"/>
        </a:p>
      </dgm:t>
    </dgm:pt>
    <dgm:pt modelId="{CF580A66-88D1-4892-A5E6-43B039EB7B2C}" type="pres">
      <dgm:prSet presAssocID="{E408A9C6-018E-432B-BBB2-DA773683C504}" presName="tile2" presStyleLbl="node1" presStyleIdx="1" presStyleCnt="4" custLinFactNeighborY="0"/>
      <dgm:spPr/>
      <dgm:t>
        <a:bodyPr/>
        <a:lstStyle/>
        <a:p>
          <a:endParaRPr lang="fr-FR"/>
        </a:p>
      </dgm:t>
    </dgm:pt>
    <dgm:pt modelId="{5E0B5BAA-EB18-471B-8331-832A6AFC6A5B}" type="pres">
      <dgm:prSet presAssocID="{E408A9C6-018E-432B-BBB2-DA773683C504}" presName="tile2text" presStyleLbl="node1" presStyleIdx="1" presStyleCnt="4">
        <dgm:presLayoutVars>
          <dgm:chMax val="0"/>
          <dgm:chPref val="0"/>
          <dgm:bulletEnabled val="1"/>
        </dgm:presLayoutVars>
      </dgm:prSet>
      <dgm:spPr/>
      <dgm:t>
        <a:bodyPr/>
        <a:lstStyle/>
        <a:p>
          <a:endParaRPr lang="fr-FR"/>
        </a:p>
      </dgm:t>
    </dgm:pt>
    <dgm:pt modelId="{F497D30D-7D9E-49CF-BD96-6DCA526646ED}" type="pres">
      <dgm:prSet presAssocID="{E408A9C6-018E-432B-BBB2-DA773683C504}" presName="tile3" presStyleLbl="node1" presStyleIdx="2" presStyleCnt="4"/>
      <dgm:spPr/>
      <dgm:t>
        <a:bodyPr/>
        <a:lstStyle/>
        <a:p>
          <a:endParaRPr lang="fr-FR"/>
        </a:p>
      </dgm:t>
    </dgm:pt>
    <dgm:pt modelId="{97DAD2D9-4A17-465D-BC42-2DABAE843143}" type="pres">
      <dgm:prSet presAssocID="{E408A9C6-018E-432B-BBB2-DA773683C504}" presName="tile3text" presStyleLbl="node1" presStyleIdx="2" presStyleCnt="4">
        <dgm:presLayoutVars>
          <dgm:chMax val="0"/>
          <dgm:chPref val="0"/>
          <dgm:bulletEnabled val="1"/>
        </dgm:presLayoutVars>
      </dgm:prSet>
      <dgm:spPr/>
      <dgm:t>
        <a:bodyPr/>
        <a:lstStyle/>
        <a:p>
          <a:endParaRPr lang="fr-FR"/>
        </a:p>
      </dgm:t>
    </dgm:pt>
    <dgm:pt modelId="{DE900BD4-7DAD-41F4-8515-1315E0A373C5}" type="pres">
      <dgm:prSet presAssocID="{E408A9C6-018E-432B-BBB2-DA773683C504}" presName="tile4" presStyleLbl="node1" presStyleIdx="3" presStyleCnt="4" custLinFactNeighborY="0"/>
      <dgm:spPr/>
      <dgm:t>
        <a:bodyPr/>
        <a:lstStyle/>
        <a:p>
          <a:endParaRPr lang="fr-FR"/>
        </a:p>
      </dgm:t>
    </dgm:pt>
    <dgm:pt modelId="{77C23A21-BD34-4EE8-8ABE-737913065530}" type="pres">
      <dgm:prSet presAssocID="{E408A9C6-018E-432B-BBB2-DA773683C504}" presName="tile4text" presStyleLbl="node1" presStyleIdx="3" presStyleCnt="4">
        <dgm:presLayoutVars>
          <dgm:chMax val="0"/>
          <dgm:chPref val="0"/>
          <dgm:bulletEnabled val="1"/>
        </dgm:presLayoutVars>
      </dgm:prSet>
      <dgm:spPr/>
      <dgm:t>
        <a:bodyPr/>
        <a:lstStyle/>
        <a:p>
          <a:endParaRPr lang="fr-FR"/>
        </a:p>
      </dgm:t>
    </dgm:pt>
    <dgm:pt modelId="{342AB67B-3291-4376-8602-8816D45DF504}" type="pres">
      <dgm:prSet presAssocID="{E408A9C6-018E-432B-BBB2-DA773683C504}" presName="centerTile" presStyleLbl="fgShp" presStyleIdx="0" presStyleCnt="1" custLinFactNeighborY="0">
        <dgm:presLayoutVars>
          <dgm:chMax val="0"/>
          <dgm:chPref val="0"/>
        </dgm:presLayoutVars>
      </dgm:prSet>
      <dgm:spPr/>
      <dgm:t>
        <a:bodyPr/>
        <a:lstStyle/>
        <a:p>
          <a:endParaRPr lang="fr-FR"/>
        </a:p>
      </dgm:t>
    </dgm:pt>
  </dgm:ptLst>
  <dgm:cxnLst>
    <dgm:cxn modelId="{722FD2F1-8EEC-4EEA-B31E-4789C84EEAEA}" srcId="{CC4D4384-1CCE-4693-A378-F416A5D01EA6}" destId="{0AFCC55D-E772-42B9-A891-38045ECC1F5B}" srcOrd="0" destOrd="0" parTransId="{88C651D1-3F65-4295-A74D-328A718E60F0}" sibTransId="{0D11B839-FFE1-4B64-BBCC-5C939EB38DEC}"/>
    <dgm:cxn modelId="{EAC7F582-3589-4EEE-AD4A-731958AB211D}" srcId="{CC4D4384-1CCE-4693-A378-F416A5D01EA6}" destId="{6CADDDC3-4BA8-468C-9A8F-D2AD264126B1}" srcOrd="3" destOrd="0" parTransId="{76326507-7865-4E41-8B02-5DE4FA9D9FAB}" sibTransId="{B977E6E5-352C-4FA5-BA7A-A10D02E48FC3}"/>
    <dgm:cxn modelId="{5861C65E-58B1-4C51-8D4F-E18C47C00189}" type="presOf" srcId="{871771AA-B7D0-4DB9-893C-E78C6F8CB83A}" destId="{CF580A66-88D1-4892-A5E6-43B039EB7B2C}" srcOrd="0" destOrd="0" presId="urn:microsoft.com/office/officeart/2005/8/layout/matrix1"/>
    <dgm:cxn modelId="{C6D3F814-67B8-4B15-88D0-71CD5E8BF654}" type="presOf" srcId="{88A7050A-6D5E-4A29-9756-048D5FA9D314}" destId="{97DAD2D9-4A17-465D-BC42-2DABAE843143}" srcOrd="1" destOrd="0" presId="urn:microsoft.com/office/officeart/2005/8/layout/matrix1"/>
    <dgm:cxn modelId="{0D92C3AC-DCBA-463D-9292-04A1B8554DE9}" srcId="{CC4D4384-1CCE-4693-A378-F416A5D01EA6}" destId="{871771AA-B7D0-4DB9-893C-E78C6F8CB83A}" srcOrd="1" destOrd="0" parTransId="{D7B3402C-C86A-4621-9093-92BD5EE224A8}" sibTransId="{467CD9A4-CE29-4A76-AEFF-058EB4AE431F}"/>
    <dgm:cxn modelId="{1E7BC5A7-982E-487F-A91B-993CAB930051}" type="presOf" srcId="{E408A9C6-018E-432B-BBB2-DA773683C504}" destId="{C16E442E-FAEC-4C82-B0E5-9EB64675B482}" srcOrd="0" destOrd="0" presId="urn:microsoft.com/office/officeart/2005/8/layout/matrix1"/>
    <dgm:cxn modelId="{0B2844A2-A21C-4B30-AA25-7454CBACDABD}" type="presOf" srcId="{0AFCC55D-E772-42B9-A891-38045ECC1F5B}" destId="{5B2EC251-CB3F-4AD7-9AC7-6B488A904CC1}" srcOrd="0" destOrd="0" presId="urn:microsoft.com/office/officeart/2005/8/layout/matrix1"/>
    <dgm:cxn modelId="{800355A0-A1B3-452D-8F4D-E4E14931AC92}" type="presOf" srcId="{6CADDDC3-4BA8-468C-9A8F-D2AD264126B1}" destId="{77C23A21-BD34-4EE8-8ABE-737913065530}" srcOrd="1" destOrd="0" presId="urn:microsoft.com/office/officeart/2005/8/layout/matrix1"/>
    <dgm:cxn modelId="{A9D93C93-8834-49B3-A606-EFC8B625FFC3}" type="presOf" srcId="{6CADDDC3-4BA8-468C-9A8F-D2AD264126B1}" destId="{DE900BD4-7DAD-41F4-8515-1315E0A373C5}" srcOrd="0" destOrd="0" presId="urn:microsoft.com/office/officeart/2005/8/layout/matrix1"/>
    <dgm:cxn modelId="{AA425501-BA24-4A4B-BA15-223C97EC41F5}" type="presOf" srcId="{88A7050A-6D5E-4A29-9756-048D5FA9D314}" destId="{F497D30D-7D9E-49CF-BD96-6DCA526646ED}" srcOrd="0" destOrd="0" presId="urn:microsoft.com/office/officeart/2005/8/layout/matrix1"/>
    <dgm:cxn modelId="{222EFBE4-9962-4B4C-A3E5-74228E295C39}" srcId="{E408A9C6-018E-432B-BBB2-DA773683C504}" destId="{CC4D4384-1CCE-4693-A378-F416A5D01EA6}" srcOrd="0" destOrd="0" parTransId="{F3A54BDF-9BC5-4E13-B818-DF9458B90D71}" sibTransId="{EF07E1E2-87A4-484F-A5D3-870D775DF0C7}"/>
    <dgm:cxn modelId="{3062781D-433C-4541-8F23-D22E734A0C67}" type="presOf" srcId="{CC4D4384-1CCE-4693-A378-F416A5D01EA6}" destId="{342AB67B-3291-4376-8602-8816D45DF504}" srcOrd="0" destOrd="0" presId="urn:microsoft.com/office/officeart/2005/8/layout/matrix1"/>
    <dgm:cxn modelId="{66024BEF-4048-496F-9206-4E777D8A0620}" srcId="{CC4D4384-1CCE-4693-A378-F416A5D01EA6}" destId="{88A7050A-6D5E-4A29-9756-048D5FA9D314}" srcOrd="2" destOrd="0" parTransId="{DCB1E606-B2E9-4799-8A44-4CBD84A45736}" sibTransId="{EFB86C02-2857-469A-B228-5C3D4F88922D}"/>
    <dgm:cxn modelId="{515560FC-F962-45FC-9E77-8C0295AF3BA0}" type="presOf" srcId="{0AFCC55D-E772-42B9-A891-38045ECC1F5B}" destId="{65256553-5E62-4A08-84CB-95B7D3510D8C}" srcOrd="1" destOrd="0" presId="urn:microsoft.com/office/officeart/2005/8/layout/matrix1"/>
    <dgm:cxn modelId="{0BECC7DE-1E6E-4913-8E4F-5E403A5BE4E1}" type="presOf" srcId="{871771AA-B7D0-4DB9-893C-E78C6F8CB83A}" destId="{5E0B5BAA-EB18-471B-8331-832A6AFC6A5B}" srcOrd="1" destOrd="0" presId="urn:microsoft.com/office/officeart/2005/8/layout/matrix1"/>
    <dgm:cxn modelId="{5549E852-4D95-4837-8141-1A20BCDC2F33}" type="presParOf" srcId="{C16E442E-FAEC-4C82-B0E5-9EB64675B482}" destId="{60958E94-C629-462E-82DE-F72C58F90AFB}" srcOrd="0" destOrd="0" presId="urn:microsoft.com/office/officeart/2005/8/layout/matrix1"/>
    <dgm:cxn modelId="{3903E399-87F6-4BBB-BA17-B739B1D9F9F7}" type="presParOf" srcId="{60958E94-C629-462E-82DE-F72C58F90AFB}" destId="{5B2EC251-CB3F-4AD7-9AC7-6B488A904CC1}" srcOrd="0" destOrd="0" presId="urn:microsoft.com/office/officeart/2005/8/layout/matrix1"/>
    <dgm:cxn modelId="{8191A8E4-9C5A-470B-A7D2-DDF094797175}" type="presParOf" srcId="{60958E94-C629-462E-82DE-F72C58F90AFB}" destId="{65256553-5E62-4A08-84CB-95B7D3510D8C}" srcOrd="1" destOrd="0" presId="urn:microsoft.com/office/officeart/2005/8/layout/matrix1"/>
    <dgm:cxn modelId="{68C20442-46F6-4D70-877D-2AAE2E5EE494}" type="presParOf" srcId="{60958E94-C629-462E-82DE-F72C58F90AFB}" destId="{CF580A66-88D1-4892-A5E6-43B039EB7B2C}" srcOrd="2" destOrd="0" presId="urn:microsoft.com/office/officeart/2005/8/layout/matrix1"/>
    <dgm:cxn modelId="{2E7C1986-4E5C-40AF-B85C-D89A0477BD74}" type="presParOf" srcId="{60958E94-C629-462E-82DE-F72C58F90AFB}" destId="{5E0B5BAA-EB18-471B-8331-832A6AFC6A5B}" srcOrd="3" destOrd="0" presId="urn:microsoft.com/office/officeart/2005/8/layout/matrix1"/>
    <dgm:cxn modelId="{18EC21F8-F369-4BEB-940D-45C82DD9D83C}" type="presParOf" srcId="{60958E94-C629-462E-82DE-F72C58F90AFB}" destId="{F497D30D-7D9E-49CF-BD96-6DCA526646ED}" srcOrd="4" destOrd="0" presId="urn:microsoft.com/office/officeart/2005/8/layout/matrix1"/>
    <dgm:cxn modelId="{D809324A-C24C-4699-976C-30ECA33509AD}" type="presParOf" srcId="{60958E94-C629-462E-82DE-F72C58F90AFB}" destId="{97DAD2D9-4A17-465D-BC42-2DABAE843143}" srcOrd="5" destOrd="0" presId="urn:microsoft.com/office/officeart/2005/8/layout/matrix1"/>
    <dgm:cxn modelId="{EA970AC0-45AC-4AA0-8796-64AC178A89A3}" type="presParOf" srcId="{60958E94-C629-462E-82DE-F72C58F90AFB}" destId="{DE900BD4-7DAD-41F4-8515-1315E0A373C5}" srcOrd="6" destOrd="0" presId="urn:microsoft.com/office/officeart/2005/8/layout/matrix1"/>
    <dgm:cxn modelId="{43513499-5978-4D2E-88D1-68BF41533EBF}" type="presParOf" srcId="{60958E94-C629-462E-82DE-F72C58F90AFB}" destId="{77C23A21-BD34-4EE8-8ABE-737913065530}" srcOrd="7" destOrd="0" presId="urn:microsoft.com/office/officeart/2005/8/layout/matrix1"/>
    <dgm:cxn modelId="{63677381-8214-4408-A0B7-70531B2A8830}" type="presParOf" srcId="{C16E442E-FAEC-4C82-B0E5-9EB64675B482}" destId="{342AB67B-3291-4376-8602-8816D45DF504}"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AFD91F-290F-4A2D-AE89-CC2D85820CAF}"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fr-FR"/>
        </a:p>
      </dgm:t>
    </dgm:pt>
    <dgm:pt modelId="{59B363A4-98D6-43AB-A7E8-D0FEA49D08D8}">
      <dgm:prSet phldrT="[Texte]"/>
      <dgm:spPr/>
      <dgm:t>
        <a:bodyPr/>
        <a:lstStyle/>
        <a:p>
          <a:r>
            <a:rPr lang="fr-FR" dirty="0"/>
            <a:t>La question choisie pourrait-elle être une question de grand oral ?</a:t>
          </a:r>
        </a:p>
      </dgm:t>
    </dgm:pt>
    <dgm:pt modelId="{1EF958C1-CFB3-49A6-8AE0-C2AB4C51624C}" type="parTrans" cxnId="{36C3521A-611D-41CB-BC9B-12875E908042}">
      <dgm:prSet/>
      <dgm:spPr/>
      <dgm:t>
        <a:bodyPr/>
        <a:lstStyle/>
        <a:p>
          <a:endParaRPr lang="fr-FR"/>
        </a:p>
      </dgm:t>
    </dgm:pt>
    <dgm:pt modelId="{3B2BBFC8-BCFF-48DB-B574-616849EB7FC4}" type="sibTrans" cxnId="{36C3521A-611D-41CB-BC9B-12875E908042}">
      <dgm:prSet/>
      <dgm:spPr/>
      <dgm:t>
        <a:bodyPr/>
        <a:lstStyle/>
        <a:p>
          <a:endParaRPr lang="fr-FR"/>
        </a:p>
      </dgm:t>
    </dgm:pt>
    <dgm:pt modelId="{7D3E4773-7BB2-47A5-B503-E4928D1A597F}">
      <dgm:prSet phldrT="[Texte]"/>
      <dgm:spPr/>
      <dgm:t>
        <a:bodyPr/>
        <a:lstStyle/>
        <a:p>
          <a:r>
            <a:rPr lang="fr-FR" dirty="0"/>
            <a:t>En ce qui concerne le genre, correspond-il aux attentes du grand oral ? (parole incarnée, située, instruite)</a:t>
          </a:r>
        </a:p>
      </dgm:t>
    </dgm:pt>
    <dgm:pt modelId="{FADED4CD-799F-494F-B1A5-8966D7D973D4}" type="parTrans" cxnId="{AA86F419-1441-4DD4-8F8F-F965B0721A65}">
      <dgm:prSet/>
      <dgm:spPr/>
      <dgm:t>
        <a:bodyPr/>
        <a:lstStyle/>
        <a:p>
          <a:endParaRPr lang="fr-FR"/>
        </a:p>
      </dgm:t>
    </dgm:pt>
    <dgm:pt modelId="{8F2B5969-086A-401C-9D56-2F647CBB5DEE}" type="sibTrans" cxnId="{AA86F419-1441-4DD4-8F8F-F965B0721A65}">
      <dgm:prSet/>
      <dgm:spPr/>
      <dgm:t>
        <a:bodyPr/>
        <a:lstStyle/>
        <a:p>
          <a:endParaRPr lang="fr-FR"/>
        </a:p>
      </dgm:t>
    </dgm:pt>
    <dgm:pt modelId="{BE59BAF5-A9F7-4E2E-846F-E5C81F2EA94E}" type="pres">
      <dgm:prSet presAssocID="{F7AFD91F-290F-4A2D-AE89-CC2D85820CAF}" presName="linear" presStyleCnt="0">
        <dgm:presLayoutVars>
          <dgm:animLvl val="lvl"/>
          <dgm:resizeHandles val="exact"/>
        </dgm:presLayoutVars>
      </dgm:prSet>
      <dgm:spPr/>
      <dgm:t>
        <a:bodyPr/>
        <a:lstStyle/>
        <a:p>
          <a:endParaRPr lang="fr-FR"/>
        </a:p>
      </dgm:t>
    </dgm:pt>
    <dgm:pt modelId="{3733E912-17BF-4625-A47F-0D93EE697D9F}" type="pres">
      <dgm:prSet presAssocID="{59B363A4-98D6-43AB-A7E8-D0FEA49D08D8}" presName="parentText" presStyleLbl="node1" presStyleIdx="0" presStyleCnt="2">
        <dgm:presLayoutVars>
          <dgm:chMax val="0"/>
          <dgm:bulletEnabled val="1"/>
        </dgm:presLayoutVars>
      </dgm:prSet>
      <dgm:spPr/>
      <dgm:t>
        <a:bodyPr/>
        <a:lstStyle/>
        <a:p>
          <a:endParaRPr lang="fr-FR"/>
        </a:p>
      </dgm:t>
    </dgm:pt>
    <dgm:pt modelId="{6A12B9A6-FC8E-48ED-91F7-87A68BC45391}" type="pres">
      <dgm:prSet presAssocID="{3B2BBFC8-BCFF-48DB-B574-616849EB7FC4}" presName="spacer" presStyleCnt="0"/>
      <dgm:spPr/>
    </dgm:pt>
    <dgm:pt modelId="{FE5F49BA-A83B-4225-BEE4-49FD682B186D}" type="pres">
      <dgm:prSet presAssocID="{7D3E4773-7BB2-47A5-B503-E4928D1A597F}" presName="parentText" presStyleLbl="node1" presStyleIdx="1" presStyleCnt="2">
        <dgm:presLayoutVars>
          <dgm:chMax val="0"/>
          <dgm:bulletEnabled val="1"/>
        </dgm:presLayoutVars>
      </dgm:prSet>
      <dgm:spPr/>
      <dgm:t>
        <a:bodyPr/>
        <a:lstStyle/>
        <a:p>
          <a:endParaRPr lang="fr-FR"/>
        </a:p>
      </dgm:t>
    </dgm:pt>
  </dgm:ptLst>
  <dgm:cxnLst>
    <dgm:cxn modelId="{A5CBF920-8FCA-4D36-B3A2-0E31BF5331A0}" type="presOf" srcId="{7D3E4773-7BB2-47A5-B503-E4928D1A597F}" destId="{FE5F49BA-A83B-4225-BEE4-49FD682B186D}" srcOrd="0" destOrd="0" presId="urn:microsoft.com/office/officeart/2005/8/layout/vList2"/>
    <dgm:cxn modelId="{1D94641F-E389-4CC0-BEE2-1A8195A35632}" type="presOf" srcId="{59B363A4-98D6-43AB-A7E8-D0FEA49D08D8}" destId="{3733E912-17BF-4625-A47F-0D93EE697D9F}" srcOrd="0" destOrd="0" presId="urn:microsoft.com/office/officeart/2005/8/layout/vList2"/>
    <dgm:cxn modelId="{36C3521A-611D-41CB-BC9B-12875E908042}" srcId="{F7AFD91F-290F-4A2D-AE89-CC2D85820CAF}" destId="{59B363A4-98D6-43AB-A7E8-D0FEA49D08D8}" srcOrd="0" destOrd="0" parTransId="{1EF958C1-CFB3-49A6-8AE0-C2AB4C51624C}" sibTransId="{3B2BBFC8-BCFF-48DB-B574-616849EB7FC4}"/>
    <dgm:cxn modelId="{0FE47019-BC2F-4147-857A-D78B1424C837}" type="presOf" srcId="{F7AFD91F-290F-4A2D-AE89-CC2D85820CAF}" destId="{BE59BAF5-A9F7-4E2E-846F-E5C81F2EA94E}" srcOrd="0" destOrd="0" presId="urn:microsoft.com/office/officeart/2005/8/layout/vList2"/>
    <dgm:cxn modelId="{AA86F419-1441-4DD4-8F8F-F965B0721A65}" srcId="{F7AFD91F-290F-4A2D-AE89-CC2D85820CAF}" destId="{7D3E4773-7BB2-47A5-B503-E4928D1A597F}" srcOrd="1" destOrd="0" parTransId="{FADED4CD-799F-494F-B1A5-8966D7D973D4}" sibTransId="{8F2B5969-086A-401C-9D56-2F647CBB5DEE}"/>
    <dgm:cxn modelId="{D0BFFFDD-4768-44A3-9F3E-99CAC39305EF}" type="presParOf" srcId="{BE59BAF5-A9F7-4E2E-846F-E5C81F2EA94E}" destId="{3733E912-17BF-4625-A47F-0D93EE697D9F}" srcOrd="0" destOrd="0" presId="urn:microsoft.com/office/officeart/2005/8/layout/vList2"/>
    <dgm:cxn modelId="{0B86F9AE-DC45-4605-8BA4-B506872C82F3}" type="presParOf" srcId="{BE59BAF5-A9F7-4E2E-846F-E5C81F2EA94E}" destId="{6A12B9A6-FC8E-48ED-91F7-87A68BC45391}" srcOrd="1" destOrd="0" presId="urn:microsoft.com/office/officeart/2005/8/layout/vList2"/>
    <dgm:cxn modelId="{52629AE7-0B88-41E3-ABE2-C7ADF649DA55}" type="presParOf" srcId="{BE59BAF5-A9F7-4E2E-846F-E5C81F2EA94E}" destId="{FE5F49BA-A83B-4225-BEE4-49FD682B186D}" srcOrd="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409A3D-2D69-4F93-BB6E-D307D0C0A078}" type="doc">
      <dgm:prSet loTypeId="urn:microsoft.com/office/officeart/2005/8/layout/hProcess9" loCatId="process" qsTypeId="urn:microsoft.com/office/officeart/2005/8/quickstyle/simple3" qsCatId="simple" csTypeId="urn:microsoft.com/office/officeart/2005/8/colors/colorful2" csCatId="colorful" phldr="1"/>
      <dgm:spPr/>
    </dgm:pt>
    <dgm:pt modelId="{72515170-0C0E-4C0B-A6F6-0651BE19F4FA}">
      <dgm:prSet phldrT="[Texte]"/>
      <dgm:spPr/>
      <dgm:t>
        <a:bodyPr/>
        <a:lstStyle/>
        <a:p>
          <a:r>
            <a:rPr lang="fr-FR" dirty="0"/>
            <a:t>1. Visionnage d’un enregistrement de B. </a:t>
          </a:r>
          <a:r>
            <a:rPr lang="fr-FR" dirty="0" err="1"/>
            <a:t>Lahire</a:t>
          </a:r>
          <a:r>
            <a:rPr lang="fr-FR" dirty="0"/>
            <a:t> </a:t>
          </a:r>
        </a:p>
        <a:p>
          <a:r>
            <a:rPr lang="fr-FR" dirty="0"/>
            <a:t>(5 premières minutes)</a:t>
          </a:r>
        </a:p>
      </dgm:t>
    </dgm:pt>
    <dgm:pt modelId="{71587E9D-E5FB-4A3A-A24D-45A07E181F81}" type="parTrans" cxnId="{E90757BC-1902-4000-B89A-F3983464B10E}">
      <dgm:prSet/>
      <dgm:spPr/>
      <dgm:t>
        <a:bodyPr/>
        <a:lstStyle/>
        <a:p>
          <a:endParaRPr lang="fr-FR"/>
        </a:p>
      </dgm:t>
    </dgm:pt>
    <dgm:pt modelId="{A568E763-57FA-4575-BCB6-A70B2E0A6FA9}" type="sibTrans" cxnId="{E90757BC-1902-4000-B89A-F3983464B10E}">
      <dgm:prSet/>
      <dgm:spPr/>
      <dgm:t>
        <a:bodyPr/>
        <a:lstStyle/>
        <a:p>
          <a:endParaRPr lang="fr-FR"/>
        </a:p>
      </dgm:t>
    </dgm:pt>
    <dgm:pt modelId="{DDCB7252-F41B-43ED-811E-4D88B8B9156F}" type="pres">
      <dgm:prSet presAssocID="{6F409A3D-2D69-4F93-BB6E-D307D0C0A078}" presName="CompostProcess" presStyleCnt="0">
        <dgm:presLayoutVars>
          <dgm:dir/>
          <dgm:resizeHandles val="exact"/>
        </dgm:presLayoutVars>
      </dgm:prSet>
      <dgm:spPr/>
    </dgm:pt>
    <dgm:pt modelId="{266D6AA4-BAF6-4C56-8D47-62B519E6D0E9}" type="pres">
      <dgm:prSet presAssocID="{6F409A3D-2D69-4F93-BB6E-D307D0C0A078}" presName="arrow" presStyleLbl="bgShp" presStyleIdx="0" presStyleCnt="1"/>
      <dgm:spPr/>
    </dgm:pt>
    <dgm:pt modelId="{E3E271E7-E2E4-489B-8C17-2AB7990FA23D}" type="pres">
      <dgm:prSet presAssocID="{6F409A3D-2D69-4F93-BB6E-D307D0C0A078}" presName="linearProcess" presStyleCnt="0"/>
      <dgm:spPr/>
    </dgm:pt>
    <dgm:pt modelId="{538968A0-E8CE-470A-A77C-EBCBD93E0F21}" type="pres">
      <dgm:prSet presAssocID="{72515170-0C0E-4C0B-A6F6-0651BE19F4FA}" presName="textNode" presStyleLbl="node1" presStyleIdx="0" presStyleCnt="1">
        <dgm:presLayoutVars>
          <dgm:bulletEnabled val="1"/>
        </dgm:presLayoutVars>
      </dgm:prSet>
      <dgm:spPr/>
      <dgm:t>
        <a:bodyPr/>
        <a:lstStyle/>
        <a:p>
          <a:endParaRPr lang="fr-FR"/>
        </a:p>
      </dgm:t>
    </dgm:pt>
  </dgm:ptLst>
  <dgm:cxnLst>
    <dgm:cxn modelId="{BF934B23-9C16-41BF-97AE-7B0619237643}" type="presOf" srcId="{6F409A3D-2D69-4F93-BB6E-D307D0C0A078}" destId="{DDCB7252-F41B-43ED-811E-4D88B8B9156F}" srcOrd="0" destOrd="0" presId="urn:microsoft.com/office/officeart/2005/8/layout/hProcess9"/>
    <dgm:cxn modelId="{718EDC7C-CA0C-474B-AF25-09BF42A76A41}" type="presOf" srcId="{72515170-0C0E-4C0B-A6F6-0651BE19F4FA}" destId="{538968A0-E8CE-470A-A77C-EBCBD93E0F21}" srcOrd="0" destOrd="0" presId="urn:microsoft.com/office/officeart/2005/8/layout/hProcess9"/>
    <dgm:cxn modelId="{E90757BC-1902-4000-B89A-F3983464B10E}" srcId="{6F409A3D-2D69-4F93-BB6E-D307D0C0A078}" destId="{72515170-0C0E-4C0B-A6F6-0651BE19F4FA}" srcOrd="0" destOrd="0" parTransId="{71587E9D-E5FB-4A3A-A24D-45A07E181F81}" sibTransId="{A568E763-57FA-4575-BCB6-A70B2E0A6FA9}"/>
    <dgm:cxn modelId="{76D0E5B7-9383-467C-A186-E22EC028E395}" type="presParOf" srcId="{DDCB7252-F41B-43ED-811E-4D88B8B9156F}" destId="{266D6AA4-BAF6-4C56-8D47-62B519E6D0E9}" srcOrd="0" destOrd="0" presId="urn:microsoft.com/office/officeart/2005/8/layout/hProcess9"/>
    <dgm:cxn modelId="{91245BB0-2C1E-4A92-A377-D3F0DF810F78}" type="presParOf" srcId="{DDCB7252-F41B-43ED-811E-4D88B8B9156F}" destId="{E3E271E7-E2E4-489B-8C17-2AB7990FA23D}" srcOrd="1" destOrd="0" presId="urn:microsoft.com/office/officeart/2005/8/layout/hProcess9"/>
    <dgm:cxn modelId="{652CDB80-5481-4C2D-8414-D6E6FDB3A7D9}" type="presParOf" srcId="{E3E271E7-E2E4-489B-8C17-2AB7990FA23D}" destId="{538968A0-E8CE-470A-A77C-EBCBD93E0F21}" srcOrd="0"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E4422D-C7E8-494D-AE31-4B4246657D57}">
      <dsp:nvSpPr>
        <dsp:cNvPr id="0" name=""/>
        <dsp:cNvSpPr/>
      </dsp:nvSpPr>
      <dsp:spPr>
        <a:xfrm rot="16200000">
          <a:off x="508000" y="-508000"/>
          <a:ext cx="2032000" cy="3048000"/>
        </a:xfrm>
        <a:prstGeom prst="round1Rect">
          <a:avLst/>
        </a:prstGeom>
        <a:solidFill>
          <a:schemeClr val="accent2">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fr-FR" sz="1300" kern="1200" dirty="0"/>
            <a:t>Une question problématisée (</a:t>
          </a:r>
          <a:r>
            <a:rPr lang="fr-FR" sz="1300" i="1" kern="1200" dirty="0"/>
            <a:t>qui a du sens, suffisamment précise et </a:t>
          </a:r>
          <a:r>
            <a:rPr lang="fr-FR" sz="1300" kern="1200" dirty="0"/>
            <a:t>qui nécessite des connaissances de la spécialité pour interroger le monde) qui peut partir d’un étonnement. Elle peut être l’objet d’un débat mais pas nécessairement. </a:t>
          </a:r>
        </a:p>
      </dsp:txBody>
      <dsp:txXfrm rot="16200000">
        <a:off x="762000" y="-762000"/>
        <a:ext cx="1524000" cy="3048000"/>
      </dsp:txXfrm>
    </dsp:sp>
    <dsp:sp modelId="{5880E9D6-8CB0-4285-9382-23C4DCA05EE1}">
      <dsp:nvSpPr>
        <dsp:cNvPr id="0" name=""/>
        <dsp:cNvSpPr/>
      </dsp:nvSpPr>
      <dsp:spPr>
        <a:xfrm>
          <a:off x="3048000" y="0"/>
          <a:ext cx="3048000" cy="2032000"/>
        </a:xfrm>
        <a:prstGeom prst="round1Rect">
          <a:avLst/>
        </a:prstGeom>
        <a:solidFill>
          <a:schemeClr val="accent2">
            <a:hueOff val="2576456"/>
            <a:satOff val="-27551"/>
            <a:lumOff val="719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fr-FR" sz="1300" kern="1200" dirty="0"/>
            <a:t>Une question ayant ou non un lien avec le projet d’orientation</a:t>
          </a:r>
        </a:p>
      </dsp:txBody>
      <dsp:txXfrm>
        <a:off x="3048000" y="0"/>
        <a:ext cx="3048000" cy="1524000"/>
      </dsp:txXfrm>
    </dsp:sp>
    <dsp:sp modelId="{215033EB-33CE-42F9-8F84-597DBA292E34}">
      <dsp:nvSpPr>
        <dsp:cNvPr id="0" name=""/>
        <dsp:cNvSpPr/>
      </dsp:nvSpPr>
      <dsp:spPr>
        <a:xfrm rot="10800000">
          <a:off x="0" y="2032000"/>
          <a:ext cx="3048000" cy="2032000"/>
        </a:xfrm>
        <a:prstGeom prst="round1Rect">
          <a:avLst/>
        </a:prstGeom>
        <a:solidFill>
          <a:schemeClr val="accent2">
            <a:hueOff val="5152912"/>
            <a:satOff val="-55102"/>
            <a:lumOff val="14379"/>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fr-FR" sz="1300" kern="1200" dirty="0"/>
            <a:t>Une question portant sur un point du programme du cycle terminal ayant ou non une dimension transversale mais ne reprenant ni un libellé de chapitre ni un objectif d’apprentissage</a:t>
          </a:r>
        </a:p>
      </dsp:txBody>
      <dsp:txXfrm rot="10800000">
        <a:off x="0" y="2539999"/>
        <a:ext cx="3048000" cy="1524000"/>
      </dsp:txXfrm>
    </dsp:sp>
    <dsp:sp modelId="{D7F4F4CD-CF0F-478B-A609-1AA0C517145E}">
      <dsp:nvSpPr>
        <dsp:cNvPr id="0" name=""/>
        <dsp:cNvSpPr/>
      </dsp:nvSpPr>
      <dsp:spPr>
        <a:xfrm rot="5400000">
          <a:off x="3556000" y="1523999"/>
          <a:ext cx="2032000" cy="3048000"/>
        </a:xfrm>
        <a:prstGeom prst="round1Rect">
          <a:avLst/>
        </a:prstGeom>
        <a:solidFill>
          <a:schemeClr val="accent2">
            <a:hueOff val="7729367"/>
            <a:satOff val="-82653"/>
            <a:lumOff val="21569"/>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fr-FR" sz="1300" kern="1200" dirty="0"/>
            <a:t>Une question choisie par l’élève mais  </a:t>
          </a:r>
          <a:r>
            <a:rPr lang="fr-FR" sz="1300" kern="1200" dirty="0" err="1"/>
            <a:t>exposable</a:t>
          </a:r>
          <a:r>
            <a:rPr lang="fr-FR" sz="1300" kern="1200" dirty="0"/>
            <a:t> dans le temps imparti</a:t>
          </a:r>
        </a:p>
      </dsp:txBody>
      <dsp:txXfrm rot="5400000">
        <a:off x="3810000" y="1777999"/>
        <a:ext cx="1524000" cy="3048000"/>
      </dsp:txXfrm>
    </dsp:sp>
    <dsp:sp modelId="{814C737F-A8AC-4BBD-81E7-7809AAC52A75}">
      <dsp:nvSpPr>
        <dsp:cNvPr id="0" name=""/>
        <dsp:cNvSpPr/>
      </dsp:nvSpPr>
      <dsp:spPr>
        <a:xfrm>
          <a:off x="2133600" y="1523999"/>
          <a:ext cx="1828800" cy="1016000"/>
        </a:xfrm>
        <a:prstGeom prst="roundRect">
          <a:avLst/>
        </a:prstGeom>
        <a:solidFill>
          <a:schemeClr val="accent2">
            <a:tint val="40000"/>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kern="1200" dirty="0"/>
            <a:t>Les critères d’une question de grand oral</a:t>
          </a:r>
        </a:p>
      </dsp:txBody>
      <dsp:txXfrm>
        <a:off x="2133600" y="1523999"/>
        <a:ext cx="1828800" cy="1016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5E731A-8757-45DE-B908-40D9C464090E}">
      <dsp:nvSpPr>
        <dsp:cNvPr id="0" name=""/>
        <dsp:cNvSpPr/>
      </dsp:nvSpPr>
      <dsp:spPr>
        <a:xfrm>
          <a:off x="3" y="0"/>
          <a:ext cx="2234023" cy="1340414"/>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a:t>Il expose les motivations qui l’ont conduit au choix de la question</a:t>
          </a:r>
        </a:p>
      </dsp:txBody>
      <dsp:txXfrm>
        <a:off x="3" y="0"/>
        <a:ext cx="2234023" cy="1340414"/>
      </dsp:txXfrm>
    </dsp:sp>
    <dsp:sp modelId="{CBCACD3A-DB3B-41DB-8E16-EE663E7873DD}">
      <dsp:nvSpPr>
        <dsp:cNvPr id="0" name=""/>
        <dsp:cNvSpPr/>
      </dsp:nvSpPr>
      <dsp:spPr>
        <a:xfrm>
          <a:off x="2463068" y="393188"/>
          <a:ext cx="485566" cy="554037"/>
        </a:xfrm>
        <a:prstGeom prst="rightArrow">
          <a:avLst>
            <a:gd name="adj1" fmla="val 60000"/>
            <a:gd name="adj2" fmla="val 50000"/>
          </a:avLst>
        </a:prstGeom>
        <a:solidFill>
          <a:schemeClr val="accent2">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2463068" y="393188"/>
        <a:ext cx="485566" cy="554037"/>
      </dsp:txXfrm>
    </dsp:sp>
    <dsp:sp modelId="{DE7D2CE7-1222-4A70-AE8F-3596BA51D4DE}">
      <dsp:nvSpPr>
        <dsp:cNvPr id="0" name=""/>
        <dsp:cNvSpPr/>
      </dsp:nvSpPr>
      <dsp:spPr>
        <a:xfrm>
          <a:off x="3150191" y="0"/>
          <a:ext cx="2234023" cy="1340414"/>
        </a:xfrm>
        <a:prstGeom prst="roundRect">
          <a:avLst>
            <a:gd name="adj" fmla="val 10000"/>
          </a:avLst>
        </a:prstGeom>
        <a:solidFill>
          <a:schemeClr val="accent2">
            <a:hueOff val="3864684"/>
            <a:satOff val="-41326"/>
            <a:lumOff val="10784"/>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a:t>Il présente la question</a:t>
          </a:r>
        </a:p>
      </dsp:txBody>
      <dsp:txXfrm>
        <a:off x="3150191" y="0"/>
        <a:ext cx="2234023" cy="1340414"/>
      </dsp:txXfrm>
    </dsp:sp>
    <dsp:sp modelId="{8EB56F64-E572-4AC2-BB1C-C6915D4ECB99}">
      <dsp:nvSpPr>
        <dsp:cNvPr id="0" name=""/>
        <dsp:cNvSpPr/>
      </dsp:nvSpPr>
      <dsp:spPr>
        <a:xfrm>
          <a:off x="5605081" y="393188"/>
          <a:ext cx="468237" cy="554037"/>
        </a:xfrm>
        <a:prstGeom prst="rightArrow">
          <a:avLst>
            <a:gd name="adj1" fmla="val 60000"/>
            <a:gd name="adj2" fmla="val 50000"/>
          </a:avLst>
        </a:prstGeom>
        <a:solidFill>
          <a:schemeClr val="accent2">
            <a:hueOff val="7729367"/>
            <a:satOff val="-82653"/>
            <a:lumOff val="21569"/>
            <a:alphaOff val="0"/>
          </a:schemeClr>
        </a:solidFill>
        <a:ln>
          <a:noFill/>
        </a:ln>
        <a:effectLst>
          <a:outerShdw blurRad="50800" dist="254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5605081" y="393188"/>
        <a:ext cx="468237" cy="554037"/>
      </dsp:txXfrm>
    </dsp:sp>
    <dsp:sp modelId="{04E9099A-7652-444E-8047-34EA20B264A7}">
      <dsp:nvSpPr>
        <dsp:cNvPr id="0" name=""/>
        <dsp:cNvSpPr/>
      </dsp:nvSpPr>
      <dsp:spPr>
        <a:xfrm>
          <a:off x="6267681" y="0"/>
          <a:ext cx="2234023" cy="1340414"/>
        </a:xfrm>
        <a:prstGeom prst="roundRect">
          <a:avLst>
            <a:gd name="adj" fmla="val 10000"/>
          </a:avLst>
        </a:prstGeom>
        <a:solidFill>
          <a:schemeClr val="accent2">
            <a:hueOff val="7729367"/>
            <a:satOff val="-82653"/>
            <a:lumOff val="21569"/>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a:t>Il répond à la question</a:t>
          </a:r>
        </a:p>
      </dsp:txBody>
      <dsp:txXfrm>
        <a:off x="6267681" y="0"/>
        <a:ext cx="2234023" cy="134041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2EC251-CB3F-4AD7-9AC7-6B488A904CC1}">
      <dsp:nvSpPr>
        <dsp:cNvPr id="0" name=""/>
        <dsp:cNvSpPr/>
      </dsp:nvSpPr>
      <dsp:spPr>
        <a:xfrm rot="16200000">
          <a:off x="983059" y="-983059"/>
          <a:ext cx="2286000" cy="4252119"/>
        </a:xfrm>
        <a:prstGeom prst="round1Rect">
          <a:avLst/>
        </a:prstGeom>
        <a:solidFill>
          <a:schemeClr val="accent1">
            <a:shade val="80000"/>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fr-FR" sz="3000" kern="1200" dirty="0"/>
            <a:t>«Un engagement dans la parole » </a:t>
          </a:r>
        </a:p>
      </dsp:txBody>
      <dsp:txXfrm rot="16200000">
        <a:off x="1268809" y="-1268809"/>
        <a:ext cx="1714500" cy="4252119"/>
      </dsp:txXfrm>
    </dsp:sp>
    <dsp:sp modelId="{CF580A66-88D1-4892-A5E6-43B039EB7B2C}">
      <dsp:nvSpPr>
        <dsp:cNvPr id="0" name=""/>
        <dsp:cNvSpPr/>
      </dsp:nvSpPr>
      <dsp:spPr>
        <a:xfrm>
          <a:off x="4252119" y="0"/>
          <a:ext cx="4252119" cy="2286000"/>
        </a:xfrm>
        <a:prstGeom prst="round1Rect">
          <a:avLst/>
        </a:prstGeom>
        <a:solidFill>
          <a:schemeClr val="accent1">
            <a:shade val="80000"/>
            <a:hueOff val="-78522"/>
            <a:satOff val="877"/>
            <a:lumOff val="8408"/>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fr-FR" sz="3000" kern="1200" dirty="0"/>
            <a:t>Une question choisie (capacité à justifier)</a:t>
          </a:r>
        </a:p>
      </dsp:txBody>
      <dsp:txXfrm>
        <a:off x="4252119" y="0"/>
        <a:ext cx="4252119" cy="1714500"/>
      </dsp:txXfrm>
    </dsp:sp>
    <dsp:sp modelId="{F497D30D-7D9E-49CF-BD96-6DCA526646ED}">
      <dsp:nvSpPr>
        <dsp:cNvPr id="0" name=""/>
        <dsp:cNvSpPr/>
      </dsp:nvSpPr>
      <dsp:spPr>
        <a:xfrm rot="10800000">
          <a:off x="0" y="2286000"/>
          <a:ext cx="4252119" cy="2286000"/>
        </a:xfrm>
        <a:prstGeom prst="round1Rect">
          <a:avLst/>
        </a:prstGeom>
        <a:solidFill>
          <a:schemeClr val="accent1">
            <a:shade val="80000"/>
            <a:hueOff val="-157043"/>
            <a:satOff val="1755"/>
            <a:lumOff val="16815"/>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fr-FR" sz="3000" kern="1200" dirty="0"/>
            <a:t>« Une parole claire et convaincante »</a:t>
          </a:r>
        </a:p>
      </dsp:txBody>
      <dsp:txXfrm rot="10800000">
        <a:off x="0" y="2857500"/>
        <a:ext cx="4252119" cy="1714500"/>
      </dsp:txXfrm>
    </dsp:sp>
    <dsp:sp modelId="{DE900BD4-7DAD-41F4-8515-1315E0A373C5}">
      <dsp:nvSpPr>
        <dsp:cNvPr id="0" name=""/>
        <dsp:cNvSpPr/>
      </dsp:nvSpPr>
      <dsp:spPr>
        <a:xfrm rot="5400000">
          <a:off x="5235178" y="1302940"/>
          <a:ext cx="2286000" cy="4252119"/>
        </a:xfrm>
        <a:prstGeom prst="round1Rect">
          <a:avLst/>
        </a:prstGeom>
        <a:solidFill>
          <a:schemeClr val="accent1">
            <a:shade val="80000"/>
            <a:hueOff val="-235565"/>
            <a:satOff val="2632"/>
            <a:lumOff val="25223"/>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fr-FR" sz="3000" kern="1200" dirty="0"/>
            <a:t>Un regard adressé, des gestes ajustés</a:t>
          </a:r>
        </a:p>
      </dsp:txBody>
      <dsp:txXfrm rot="5400000">
        <a:off x="5520928" y="1588690"/>
        <a:ext cx="1714500" cy="4252119"/>
      </dsp:txXfrm>
    </dsp:sp>
    <dsp:sp modelId="{342AB67B-3291-4376-8602-8816D45DF504}">
      <dsp:nvSpPr>
        <dsp:cNvPr id="0" name=""/>
        <dsp:cNvSpPr/>
      </dsp:nvSpPr>
      <dsp:spPr>
        <a:xfrm>
          <a:off x="2976483" y="1714500"/>
          <a:ext cx="2551271" cy="1143000"/>
        </a:xfrm>
        <a:prstGeom prst="roundRect">
          <a:avLst/>
        </a:prstGeom>
        <a:solidFill>
          <a:schemeClr val="accent1">
            <a:tint val="40000"/>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dirty="0"/>
            <a:t>Une parole incarnée</a:t>
          </a:r>
        </a:p>
      </dsp:txBody>
      <dsp:txXfrm>
        <a:off x="2976483" y="1714500"/>
        <a:ext cx="2551271" cy="1143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2EC251-CB3F-4AD7-9AC7-6B488A904CC1}">
      <dsp:nvSpPr>
        <dsp:cNvPr id="0" name=""/>
        <dsp:cNvSpPr/>
      </dsp:nvSpPr>
      <dsp:spPr>
        <a:xfrm rot="16200000">
          <a:off x="983059" y="-983059"/>
          <a:ext cx="2286000" cy="4252119"/>
        </a:xfrm>
        <a:prstGeom prst="round1Rect">
          <a:avLst/>
        </a:prstGeom>
        <a:solidFill>
          <a:schemeClr val="accent2">
            <a:shade val="80000"/>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a:t>Un cadre spécifique (5 minutes, debout, sans note)</a:t>
          </a:r>
        </a:p>
      </dsp:txBody>
      <dsp:txXfrm rot="16200000">
        <a:off x="1268809" y="-1268809"/>
        <a:ext cx="1714500" cy="4252119"/>
      </dsp:txXfrm>
    </dsp:sp>
    <dsp:sp modelId="{CF580A66-88D1-4892-A5E6-43B039EB7B2C}">
      <dsp:nvSpPr>
        <dsp:cNvPr id="0" name=""/>
        <dsp:cNvSpPr/>
      </dsp:nvSpPr>
      <dsp:spPr>
        <a:xfrm>
          <a:off x="4252119" y="0"/>
          <a:ext cx="4252119" cy="2286000"/>
        </a:xfrm>
        <a:prstGeom prst="round1Rect">
          <a:avLst/>
        </a:prstGeom>
        <a:solidFill>
          <a:schemeClr val="accent2">
            <a:shade val="80000"/>
            <a:hueOff val="-101137"/>
            <a:satOff val="-16195"/>
            <a:lumOff val="12104"/>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buNone/>
          </a:pPr>
          <a:r>
            <a:rPr lang="fr-FR" sz="2000" kern="1200" dirty="0"/>
            <a:t>Un double jury (un spécialiste, un non-spécialiste) </a:t>
          </a:r>
        </a:p>
      </dsp:txBody>
      <dsp:txXfrm>
        <a:off x="4252119" y="0"/>
        <a:ext cx="4252119" cy="1714500"/>
      </dsp:txXfrm>
    </dsp:sp>
    <dsp:sp modelId="{F497D30D-7D9E-49CF-BD96-6DCA526646ED}">
      <dsp:nvSpPr>
        <dsp:cNvPr id="0" name=""/>
        <dsp:cNvSpPr/>
      </dsp:nvSpPr>
      <dsp:spPr>
        <a:xfrm rot="10800000">
          <a:off x="0" y="2286000"/>
          <a:ext cx="4252119" cy="2286000"/>
        </a:xfrm>
        <a:prstGeom prst="round1Rect">
          <a:avLst/>
        </a:prstGeom>
        <a:solidFill>
          <a:schemeClr val="accent2">
            <a:shade val="80000"/>
            <a:hueOff val="-202275"/>
            <a:satOff val="-32389"/>
            <a:lumOff val="24207"/>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a:t>Un oral (qui n’est pas un écrit récité)</a:t>
          </a:r>
        </a:p>
      </dsp:txBody>
      <dsp:txXfrm rot="10800000">
        <a:off x="0" y="2857500"/>
        <a:ext cx="4252119" cy="1714500"/>
      </dsp:txXfrm>
    </dsp:sp>
    <dsp:sp modelId="{DE900BD4-7DAD-41F4-8515-1315E0A373C5}">
      <dsp:nvSpPr>
        <dsp:cNvPr id="0" name=""/>
        <dsp:cNvSpPr/>
      </dsp:nvSpPr>
      <dsp:spPr>
        <a:xfrm rot="5400000">
          <a:off x="5235178" y="1302940"/>
          <a:ext cx="2286000" cy="4252119"/>
        </a:xfrm>
        <a:prstGeom prst="round1Rect">
          <a:avLst/>
        </a:prstGeom>
        <a:solidFill>
          <a:schemeClr val="accent2">
            <a:shade val="80000"/>
            <a:hueOff val="-303412"/>
            <a:satOff val="-48584"/>
            <a:lumOff val="36311"/>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a:t>Un registre de langue à adapter</a:t>
          </a:r>
        </a:p>
      </dsp:txBody>
      <dsp:txXfrm rot="5400000">
        <a:off x="5520928" y="1588690"/>
        <a:ext cx="1714500" cy="4252119"/>
      </dsp:txXfrm>
    </dsp:sp>
    <dsp:sp modelId="{342AB67B-3291-4376-8602-8816D45DF504}">
      <dsp:nvSpPr>
        <dsp:cNvPr id="0" name=""/>
        <dsp:cNvSpPr/>
      </dsp:nvSpPr>
      <dsp:spPr>
        <a:xfrm>
          <a:off x="2976483" y="1714500"/>
          <a:ext cx="2551271" cy="1143000"/>
        </a:xfrm>
        <a:prstGeom prst="roundRect">
          <a:avLst/>
        </a:prstGeom>
        <a:solidFill>
          <a:schemeClr val="accent2">
            <a:tint val="40000"/>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FR" sz="2000" kern="1200" dirty="0"/>
            <a:t>Une parole située</a:t>
          </a:r>
          <a:r>
            <a:rPr lang="fr-FR" sz="2000" kern="1200" dirty="0">
              <a:latin typeface="Georgia"/>
            </a:rPr>
            <a:t> : adaptée au contexte de l'exercice</a:t>
          </a:r>
          <a:endParaRPr lang="fr-FR" sz="2000" kern="1200" dirty="0"/>
        </a:p>
      </dsp:txBody>
      <dsp:txXfrm>
        <a:off x="2976483" y="1714500"/>
        <a:ext cx="2551271" cy="1143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2EC251-CB3F-4AD7-9AC7-6B488A904CC1}">
      <dsp:nvSpPr>
        <dsp:cNvPr id="0" name=""/>
        <dsp:cNvSpPr/>
      </dsp:nvSpPr>
      <dsp:spPr>
        <a:xfrm rot="16200000">
          <a:off x="983059" y="-983059"/>
          <a:ext cx="2286000" cy="4252119"/>
        </a:xfrm>
        <a:prstGeom prst="round1Rect">
          <a:avLst/>
        </a:prstGeom>
        <a:solidFill>
          <a:schemeClr val="accent3">
            <a:shade val="80000"/>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fr-FR" sz="3000" kern="1200" dirty="0"/>
            <a:t>Documentée</a:t>
          </a:r>
        </a:p>
      </dsp:txBody>
      <dsp:txXfrm rot="16200000">
        <a:off x="1268809" y="-1268809"/>
        <a:ext cx="1714500" cy="4252119"/>
      </dsp:txXfrm>
    </dsp:sp>
    <dsp:sp modelId="{CF580A66-88D1-4892-A5E6-43B039EB7B2C}">
      <dsp:nvSpPr>
        <dsp:cNvPr id="0" name=""/>
        <dsp:cNvSpPr/>
      </dsp:nvSpPr>
      <dsp:spPr>
        <a:xfrm>
          <a:off x="4252119" y="0"/>
          <a:ext cx="4252119" cy="2286000"/>
        </a:xfrm>
        <a:prstGeom prst="round1Rect">
          <a:avLst/>
        </a:prstGeom>
        <a:solidFill>
          <a:schemeClr val="accent3">
            <a:shade val="80000"/>
            <a:hueOff val="2562"/>
            <a:satOff val="375"/>
            <a:lumOff val="6795"/>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buNone/>
          </a:pPr>
          <a:r>
            <a:rPr lang="fr-FR" sz="3000" kern="1200" dirty="0"/>
            <a:t>Ancrée dans les programmes</a:t>
          </a:r>
        </a:p>
      </dsp:txBody>
      <dsp:txXfrm>
        <a:off x="4252119" y="0"/>
        <a:ext cx="4252119" cy="1714500"/>
      </dsp:txXfrm>
    </dsp:sp>
    <dsp:sp modelId="{F497D30D-7D9E-49CF-BD96-6DCA526646ED}">
      <dsp:nvSpPr>
        <dsp:cNvPr id="0" name=""/>
        <dsp:cNvSpPr/>
      </dsp:nvSpPr>
      <dsp:spPr>
        <a:xfrm rot="10800000">
          <a:off x="0" y="2286000"/>
          <a:ext cx="4252119" cy="2286000"/>
        </a:xfrm>
        <a:prstGeom prst="round1Rect">
          <a:avLst/>
        </a:prstGeom>
        <a:solidFill>
          <a:schemeClr val="accent3">
            <a:shade val="80000"/>
            <a:hueOff val="5123"/>
            <a:satOff val="750"/>
            <a:lumOff val="1359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fr-FR" sz="3000" kern="1200" dirty="0"/>
            <a:t>Structurée</a:t>
          </a:r>
        </a:p>
      </dsp:txBody>
      <dsp:txXfrm rot="10800000">
        <a:off x="0" y="2857500"/>
        <a:ext cx="4252119" cy="1714500"/>
      </dsp:txXfrm>
    </dsp:sp>
    <dsp:sp modelId="{DE900BD4-7DAD-41F4-8515-1315E0A373C5}">
      <dsp:nvSpPr>
        <dsp:cNvPr id="0" name=""/>
        <dsp:cNvSpPr/>
      </dsp:nvSpPr>
      <dsp:spPr>
        <a:xfrm rot="5400000">
          <a:off x="5235178" y="1302940"/>
          <a:ext cx="2286000" cy="4252119"/>
        </a:xfrm>
        <a:prstGeom prst="round1Rect">
          <a:avLst/>
        </a:prstGeom>
        <a:solidFill>
          <a:schemeClr val="accent3">
            <a:shade val="80000"/>
            <a:hueOff val="7685"/>
            <a:satOff val="1125"/>
            <a:lumOff val="20385"/>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fr-FR" sz="3000" kern="1200" dirty="0"/>
            <a:t>Précise dans la maîtrise des concepts</a:t>
          </a:r>
        </a:p>
      </dsp:txBody>
      <dsp:txXfrm rot="5400000">
        <a:off x="5520928" y="1588690"/>
        <a:ext cx="1714500" cy="4252119"/>
      </dsp:txXfrm>
    </dsp:sp>
    <dsp:sp modelId="{342AB67B-3291-4376-8602-8816D45DF504}">
      <dsp:nvSpPr>
        <dsp:cNvPr id="0" name=""/>
        <dsp:cNvSpPr/>
      </dsp:nvSpPr>
      <dsp:spPr>
        <a:xfrm>
          <a:off x="2976483" y="1714500"/>
          <a:ext cx="2551271" cy="1143000"/>
        </a:xfrm>
        <a:prstGeom prst="roundRect">
          <a:avLst/>
        </a:prstGeom>
        <a:solidFill>
          <a:schemeClr val="accent3">
            <a:tint val="40000"/>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dirty="0"/>
            <a:t>Une parole instruite</a:t>
          </a:r>
        </a:p>
      </dsp:txBody>
      <dsp:txXfrm>
        <a:off x="2976483" y="1714500"/>
        <a:ext cx="2551271" cy="11430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33E912-17BF-4625-A47F-0D93EE697D9F}">
      <dsp:nvSpPr>
        <dsp:cNvPr id="0" name=""/>
        <dsp:cNvSpPr/>
      </dsp:nvSpPr>
      <dsp:spPr>
        <a:xfrm>
          <a:off x="0" y="571"/>
          <a:ext cx="5976664" cy="1867320"/>
        </a:xfrm>
        <a:prstGeom prst="roundRect">
          <a:avLst/>
        </a:prstGeom>
        <a:solidFill>
          <a:schemeClr val="accent2">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a:t>La question choisie pourrait-elle être une question de grand oral ?</a:t>
          </a:r>
        </a:p>
      </dsp:txBody>
      <dsp:txXfrm>
        <a:off x="0" y="571"/>
        <a:ext cx="5976664" cy="1867320"/>
      </dsp:txXfrm>
    </dsp:sp>
    <dsp:sp modelId="{FE5F49BA-A83B-4225-BEE4-49FD682B186D}">
      <dsp:nvSpPr>
        <dsp:cNvPr id="0" name=""/>
        <dsp:cNvSpPr/>
      </dsp:nvSpPr>
      <dsp:spPr>
        <a:xfrm>
          <a:off x="0" y="1948532"/>
          <a:ext cx="5976664" cy="1867320"/>
        </a:xfrm>
        <a:prstGeom prst="roundRect">
          <a:avLst/>
        </a:prstGeom>
        <a:solidFill>
          <a:schemeClr val="accent2">
            <a:hueOff val="7729367"/>
            <a:satOff val="-82653"/>
            <a:lumOff val="21569"/>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a:t>En ce qui concerne le genre, correspond-il aux attentes du grand oral ? (parole incarnée, située, instruite)</a:t>
          </a:r>
        </a:p>
      </dsp:txBody>
      <dsp:txXfrm>
        <a:off x="0" y="1948532"/>
        <a:ext cx="5976664" cy="186732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6D6AA4-BAF6-4C56-8D47-62B519E6D0E9}">
      <dsp:nvSpPr>
        <dsp:cNvPr id="0" name=""/>
        <dsp:cNvSpPr/>
      </dsp:nvSpPr>
      <dsp:spPr>
        <a:xfrm>
          <a:off x="290147" y="0"/>
          <a:ext cx="3288334" cy="2238360"/>
        </a:xfrm>
        <a:prstGeom prst="rightArrow">
          <a:avLst/>
        </a:prstGeom>
        <a:solidFill>
          <a:schemeClr val="accent2">
            <a:tint val="40000"/>
            <a:hueOff val="0"/>
            <a:satOff val="0"/>
            <a:lumOff val="0"/>
            <a:alphaOff val="0"/>
          </a:schemeClr>
        </a:solidFill>
        <a:ln>
          <a:noFill/>
        </a:ln>
        <a:effectLst>
          <a:outerShdw blurRad="50800" dist="25400" dir="5400000" rotWithShape="0">
            <a:srgbClr val="000000">
              <a:alpha val="35000"/>
            </a:srgbClr>
          </a:outerShdw>
        </a:effectLst>
      </dsp:spPr>
      <dsp:style>
        <a:lnRef idx="0">
          <a:scrgbClr r="0" g="0" b="0"/>
        </a:lnRef>
        <a:fillRef idx="1">
          <a:scrgbClr r="0" g="0" b="0"/>
        </a:fillRef>
        <a:effectRef idx="1">
          <a:scrgbClr r="0" g="0" b="0"/>
        </a:effectRef>
        <a:fontRef idx="minor"/>
      </dsp:style>
    </dsp:sp>
    <dsp:sp modelId="{538968A0-E8CE-470A-A77C-EBCBD93E0F21}">
      <dsp:nvSpPr>
        <dsp:cNvPr id="0" name=""/>
        <dsp:cNvSpPr/>
      </dsp:nvSpPr>
      <dsp:spPr>
        <a:xfrm>
          <a:off x="634696" y="671507"/>
          <a:ext cx="2599235" cy="895344"/>
        </a:xfrm>
        <a:prstGeom prst="roundRect">
          <a:avLst/>
        </a:prstGeom>
        <a:solidFill>
          <a:schemeClr val="accent2">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a:t>1. Visionnage d’un enregistrement de B. </a:t>
          </a:r>
          <a:r>
            <a:rPr lang="fr-FR" sz="1500" kern="1200" dirty="0" err="1"/>
            <a:t>Lahire</a:t>
          </a:r>
          <a:r>
            <a:rPr lang="fr-FR" sz="1500" kern="1200" dirty="0"/>
            <a:t> </a:t>
          </a:r>
        </a:p>
        <a:p>
          <a:pPr lvl="0" algn="ctr" defTabSz="666750">
            <a:lnSpc>
              <a:spcPct val="90000"/>
            </a:lnSpc>
            <a:spcBef>
              <a:spcPct val="0"/>
            </a:spcBef>
            <a:spcAft>
              <a:spcPct val="35000"/>
            </a:spcAft>
          </a:pPr>
          <a:r>
            <a:rPr lang="fr-FR" sz="1500" kern="1200" dirty="0"/>
            <a:t>(5 premières minutes)</a:t>
          </a:r>
        </a:p>
      </dsp:txBody>
      <dsp:txXfrm>
        <a:off x="634696" y="671507"/>
        <a:ext cx="2599235" cy="89534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F58145-BD3D-4288-ACB2-257FA4CF383E}" type="datetimeFigureOut">
              <a:rPr lang="fr-FR" smtClean="0"/>
              <a:pPr/>
              <a:t>09/03/2021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D49CC8-CC7E-4AF6-A656-9E1020D86BEA}" type="slidenum">
              <a:rPr lang="fr-FR" smtClean="0"/>
              <a:pPr/>
              <a:t>‹N°›</a:t>
            </a:fld>
            <a:endParaRPr lang="fr-FR"/>
          </a:p>
        </p:txBody>
      </p:sp>
    </p:spTree>
    <p:extLst>
      <p:ext uri="{BB962C8B-B14F-4D97-AF65-F5344CB8AC3E}">
        <p14:creationId xmlns:p14="http://schemas.microsoft.com/office/powerpoint/2010/main" xmlns="" val="2832751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p:txBody>
          <a:bodyPr/>
          <a:lstStyle/>
          <a:p>
            <a:fld id="{84434D49-14D4-4DB0-B839-EDF9A6CD0F0A}" type="datetimeFigureOut">
              <a:rPr lang="fr-FR" smtClean="0"/>
              <a:pPr/>
              <a:t>09/03/2021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C0F56C6-8012-4412-954C-A6A7A8D39C8B}"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4434D49-14D4-4DB0-B839-EDF9A6CD0F0A}" type="datetimeFigureOut">
              <a:rPr lang="fr-FR" smtClean="0"/>
              <a:pPr/>
              <a:t>09/03/2021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0F56C6-8012-4412-954C-A6A7A8D39C8B}"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0C0F56C6-8012-4412-954C-A6A7A8D39C8B}"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4434D49-14D4-4DB0-B839-EDF9A6CD0F0A}" type="datetimeFigureOut">
              <a:rPr lang="fr-FR" smtClean="0"/>
              <a:pPr/>
              <a:t>09/03/2021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fld id="{84434D49-14D4-4DB0-B839-EDF9A6CD0F0A}" type="datetimeFigureOut">
              <a:rPr lang="fr-FR" smtClean="0"/>
              <a:pPr/>
              <a:t>09/03/2021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0C0F56C6-8012-4412-954C-A6A7A8D39C8B}"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84434D49-14D4-4DB0-B839-EDF9A6CD0F0A}" type="datetimeFigureOut">
              <a:rPr lang="fr-FR" smtClean="0"/>
              <a:pPr/>
              <a:t>09/03/2021</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C0F56C6-8012-4412-954C-A6A7A8D39C8B}"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84434D49-14D4-4DB0-B839-EDF9A6CD0F0A}" type="datetimeFigureOut">
              <a:rPr lang="fr-FR" smtClean="0"/>
              <a:pPr/>
              <a:t>09/03/2021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0F56C6-8012-4412-954C-A6A7A8D39C8B}"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7" name="Espace réservé de la date 6"/>
          <p:cNvSpPr>
            <a:spLocks noGrp="1"/>
          </p:cNvSpPr>
          <p:nvPr>
            <p:ph type="dt" sz="half" idx="10"/>
          </p:nvPr>
        </p:nvSpPr>
        <p:spPr/>
        <p:txBody>
          <a:bodyPr/>
          <a:lstStyle/>
          <a:p>
            <a:fld id="{84434D49-14D4-4DB0-B839-EDF9A6CD0F0A}" type="datetimeFigureOut">
              <a:rPr lang="fr-FR" smtClean="0"/>
              <a:pPr/>
              <a:t>09/03/2021</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0C0F56C6-8012-4412-954C-A6A7A8D39C8B}"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84434D49-14D4-4DB0-B839-EDF9A6CD0F0A}" type="datetimeFigureOut">
              <a:rPr lang="fr-FR" smtClean="0"/>
              <a:pPr/>
              <a:t>09/03/2021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0C0F56C6-8012-4412-954C-A6A7A8D39C8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84434D49-14D4-4DB0-B839-EDF9A6CD0F0A}" type="datetimeFigureOut">
              <a:rPr lang="fr-FR" smtClean="0"/>
              <a:pPr/>
              <a:t>09/03/2021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C0F56C6-8012-4412-954C-A6A7A8D39C8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a:t>Modifiez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C0F56C6-8012-4412-954C-A6A7A8D39C8B}"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84434D49-14D4-4DB0-B839-EDF9A6CD0F0A}" type="datetimeFigureOut">
              <a:rPr lang="fr-FR" smtClean="0"/>
              <a:pPr/>
              <a:t>09/03/2021</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0C0F56C6-8012-4412-954C-A6A7A8D39C8B}"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84434D49-14D4-4DB0-B839-EDF9A6CD0F0A}" type="datetimeFigureOut">
              <a:rPr lang="fr-FR" smtClean="0"/>
              <a:pPr/>
              <a:t>09/03/2021</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4434D49-14D4-4DB0-B839-EDF9A6CD0F0A}" type="datetimeFigureOut">
              <a:rPr lang="fr-FR" smtClean="0"/>
              <a:pPr/>
              <a:t>09/03/2021</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C0F56C6-8012-4412-954C-A6A7A8D39C8B}"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hyperlink" Target="https://www.youtube.com/watch?v=6bXbPGilwAI" TargetMode="Externa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YFLqQK_JY-8"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jpeg"/><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video" Target="https://www.youtube.com/embed/VC0VmTp2_zY?feature=oembed" TargetMode="Externa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hyperlink" Target="https://www.youtube.com/watch?v=VC0VmTp2_zY&amp;feature=emb_logo"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DSK1uwuLdG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81000"/>
            <a:ext cx="7772400" cy="1143001"/>
          </a:xfrm>
        </p:spPr>
        <p:txBody>
          <a:bodyPr/>
          <a:lstStyle/>
          <a:p>
            <a:r>
              <a:rPr lang="fr-FR" dirty="0" smtClean="0"/>
              <a:t>Le </a:t>
            </a:r>
            <a:r>
              <a:rPr lang="fr-FR" dirty="0"/>
              <a:t>format du grand oral</a:t>
            </a:r>
          </a:p>
        </p:txBody>
      </p:sp>
      <p:sp>
        <p:nvSpPr>
          <p:cNvPr id="4" name="Flèche : droite 3">
            <a:extLst>
              <a:ext uri="{FF2B5EF4-FFF2-40B4-BE49-F238E27FC236}">
                <a16:creationId xmlns="" xmlns:a16="http://schemas.microsoft.com/office/drawing/2014/main" id="{9A115C50-ADB2-47F1-BEC2-99DABDDFFCED}"/>
              </a:ext>
            </a:extLst>
          </p:cNvPr>
          <p:cNvSpPr/>
          <p:nvPr/>
        </p:nvSpPr>
        <p:spPr>
          <a:xfrm>
            <a:off x="1314926" y="2133600"/>
            <a:ext cx="7228602" cy="4572000"/>
          </a:xfrm>
          <a:prstGeom prst="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txBody>
          <a:bodyPr/>
          <a:lstStyle/>
          <a:p>
            <a:endParaRPr lang="fr-FR" dirty="0"/>
          </a:p>
        </p:txBody>
      </p:sp>
      <p:grpSp>
        <p:nvGrpSpPr>
          <p:cNvPr id="5" name="Groupe 4">
            <a:extLst>
              <a:ext uri="{FF2B5EF4-FFF2-40B4-BE49-F238E27FC236}">
                <a16:creationId xmlns="" xmlns:a16="http://schemas.microsoft.com/office/drawing/2014/main" id="{03E3701D-8552-4181-8718-43FDAAA801B8}"/>
              </a:ext>
            </a:extLst>
          </p:cNvPr>
          <p:cNvGrpSpPr/>
          <p:nvPr/>
        </p:nvGrpSpPr>
        <p:grpSpPr>
          <a:xfrm>
            <a:off x="686244" y="3505199"/>
            <a:ext cx="2737301" cy="1828800"/>
            <a:chOff x="9135" y="1371599"/>
            <a:chExt cx="2737301" cy="1828800"/>
          </a:xfrm>
          <a:solidFill>
            <a:srgbClr val="FFC000"/>
          </a:solidFill>
          <a:scene3d>
            <a:camera prst="orthographicFront"/>
            <a:lightRig rig="flat" dir="t"/>
          </a:scene3d>
        </p:grpSpPr>
        <p:sp>
          <p:nvSpPr>
            <p:cNvPr id="6" name="Rectangle : coins arrondis 5">
              <a:extLst>
                <a:ext uri="{FF2B5EF4-FFF2-40B4-BE49-F238E27FC236}">
                  <a16:creationId xmlns="" xmlns:a16="http://schemas.microsoft.com/office/drawing/2014/main" id="{A63FBD73-AA1A-4D7D-B919-B82D67C0EFF2}"/>
                </a:ext>
              </a:extLst>
            </p:cNvPr>
            <p:cNvSpPr/>
            <p:nvPr/>
          </p:nvSpPr>
          <p:spPr>
            <a:xfrm>
              <a:off x="9135" y="1371599"/>
              <a:ext cx="2737301" cy="1828800"/>
            </a:xfrm>
            <a:prstGeom prst="roundRect">
              <a:avLst/>
            </a:prstGeom>
            <a:grpFill/>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7" name="Rectangle : coins arrondis 5">
              <a:extLst>
                <a:ext uri="{FF2B5EF4-FFF2-40B4-BE49-F238E27FC236}">
                  <a16:creationId xmlns="" xmlns:a16="http://schemas.microsoft.com/office/drawing/2014/main" id="{4D7C85F7-2A72-4188-840B-5137D083C447}"/>
                </a:ext>
              </a:extLst>
            </p:cNvPr>
            <p:cNvSpPr txBox="1"/>
            <p:nvPr/>
          </p:nvSpPr>
          <p:spPr>
            <a:xfrm>
              <a:off x="98410" y="1460874"/>
              <a:ext cx="2558751" cy="165025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1</a:t>
              </a:r>
              <a:r>
                <a:rPr lang="fr-FR" sz="2100" kern="1200" baseline="30000" dirty="0"/>
                <a:t>er</a:t>
              </a:r>
              <a:r>
                <a:rPr lang="fr-FR" sz="2100" kern="1200" dirty="0"/>
                <a:t> temps : Présentation d’une question (5minutes)</a:t>
              </a:r>
            </a:p>
          </p:txBody>
        </p:sp>
      </p:grpSp>
      <p:grpSp>
        <p:nvGrpSpPr>
          <p:cNvPr id="8" name="Groupe 7">
            <a:extLst>
              <a:ext uri="{FF2B5EF4-FFF2-40B4-BE49-F238E27FC236}">
                <a16:creationId xmlns="" xmlns:a16="http://schemas.microsoft.com/office/drawing/2014/main" id="{BE4F9F04-0285-46DE-B994-71613521CE75}"/>
              </a:ext>
            </a:extLst>
          </p:cNvPr>
          <p:cNvGrpSpPr/>
          <p:nvPr/>
        </p:nvGrpSpPr>
        <p:grpSpPr>
          <a:xfrm>
            <a:off x="3560577" y="3505199"/>
            <a:ext cx="2737301" cy="1828800"/>
            <a:chOff x="2883468" y="1371599"/>
            <a:chExt cx="2737301" cy="1828800"/>
          </a:xfrm>
          <a:scene3d>
            <a:camera prst="orthographicFront"/>
            <a:lightRig rig="flat" dir="t"/>
          </a:scene3d>
        </p:grpSpPr>
        <p:sp>
          <p:nvSpPr>
            <p:cNvPr id="9" name="Rectangle : coins arrondis 8">
              <a:extLst>
                <a:ext uri="{FF2B5EF4-FFF2-40B4-BE49-F238E27FC236}">
                  <a16:creationId xmlns="" xmlns:a16="http://schemas.microsoft.com/office/drawing/2014/main" id="{15263856-2F6C-441D-A52F-9C2196BCFF30}"/>
                </a:ext>
              </a:extLst>
            </p:cNvPr>
            <p:cNvSpPr/>
            <p:nvPr/>
          </p:nvSpPr>
          <p:spPr>
            <a:xfrm>
              <a:off x="2883468" y="1371599"/>
              <a:ext cx="2737301" cy="1828800"/>
            </a:xfrm>
            <a:prstGeom prst="roundRect">
              <a:avLst/>
            </a:prstGeom>
            <a:solidFill>
              <a:srgbClr val="92D050"/>
            </a:solidFill>
            <a:sp3d prstMaterial="dkEdge">
              <a:bevelT w="8200" h="38100"/>
            </a:sp3d>
          </p:spPr>
          <p:style>
            <a:lnRef idx="0">
              <a:schemeClr val="lt1">
                <a:hueOff val="0"/>
                <a:satOff val="0"/>
                <a:lumOff val="0"/>
                <a:alphaOff val="0"/>
              </a:schemeClr>
            </a:lnRef>
            <a:fillRef idx="2">
              <a:schemeClr val="accent2">
                <a:hueOff val="3864684"/>
                <a:satOff val="-41326"/>
                <a:lumOff val="10784"/>
                <a:alphaOff val="0"/>
              </a:schemeClr>
            </a:fillRef>
            <a:effectRef idx="1">
              <a:schemeClr val="accent2">
                <a:hueOff val="3864684"/>
                <a:satOff val="-41326"/>
                <a:lumOff val="10784"/>
                <a:alphaOff val="0"/>
              </a:schemeClr>
            </a:effectRef>
            <a:fontRef idx="minor">
              <a:schemeClr val="dk1"/>
            </a:fontRef>
          </p:style>
        </p:sp>
        <p:sp>
          <p:nvSpPr>
            <p:cNvPr id="10" name="Rectangle : coins arrondis 7">
              <a:extLst>
                <a:ext uri="{FF2B5EF4-FFF2-40B4-BE49-F238E27FC236}">
                  <a16:creationId xmlns="" xmlns:a16="http://schemas.microsoft.com/office/drawing/2014/main" id="{DF1346BC-F9B3-4D6C-9D69-7210DD188ACE}"/>
                </a:ext>
              </a:extLst>
            </p:cNvPr>
            <p:cNvSpPr txBox="1"/>
            <p:nvPr/>
          </p:nvSpPr>
          <p:spPr>
            <a:xfrm>
              <a:off x="2972743" y="1460874"/>
              <a:ext cx="2558751" cy="16502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2nd temps : Echange avec le candidat (10 minutes)</a:t>
              </a:r>
            </a:p>
          </p:txBody>
        </p:sp>
      </p:grpSp>
      <p:grpSp>
        <p:nvGrpSpPr>
          <p:cNvPr id="11" name="Groupe 10">
            <a:extLst>
              <a:ext uri="{FF2B5EF4-FFF2-40B4-BE49-F238E27FC236}">
                <a16:creationId xmlns="" xmlns:a16="http://schemas.microsoft.com/office/drawing/2014/main" id="{AECBF851-9B78-49A1-9E4F-93DFC17DB23F}"/>
              </a:ext>
            </a:extLst>
          </p:cNvPr>
          <p:cNvGrpSpPr/>
          <p:nvPr/>
        </p:nvGrpSpPr>
        <p:grpSpPr>
          <a:xfrm>
            <a:off x="6434909" y="3505199"/>
            <a:ext cx="2737301" cy="1828800"/>
            <a:chOff x="5757800" y="1371599"/>
            <a:chExt cx="2737301" cy="1828800"/>
          </a:xfrm>
          <a:solidFill>
            <a:schemeClr val="bg2">
              <a:lumMod val="75000"/>
            </a:schemeClr>
          </a:solidFill>
          <a:scene3d>
            <a:camera prst="orthographicFront"/>
            <a:lightRig rig="flat" dir="t"/>
          </a:scene3d>
        </p:grpSpPr>
        <p:sp>
          <p:nvSpPr>
            <p:cNvPr id="12" name="Rectangle : coins arrondis 11">
              <a:extLst>
                <a:ext uri="{FF2B5EF4-FFF2-40B4-BE49-F238E27FC236}">
                  <a16:creationId xmlns="" xmlns:a16="http://schemas.microsoft.com/office/drawing/2014/main" id="{387D644B-A8D4-4533-AC07-FE90B221ACE8}"/>
                </a:ext>
              </a:extLst>
            </p:cNvPr>
            <p:cNvSpPr/>
            <p:nvPr/>
          </p:nvSpPr>
          <p:spPr>
            <a:xfrm>
              <a:off x="5757800" y="1371599"/>
              <a:ext cx="2737301" cy="1828800"/>
            </a:xfrm>
            <a:prstGeom prst="roundRect">
              <a:avLst/>
            </a:prstGeom>
            <a:grpFill/>
            <a:sp3d prstMaterial="dkEdge">
              <a:bevelT w="8200" h="38100"/>
            </a:sp3d>
          </p:spPr>
          <p:style>
            <a:lnRef idx="0">
              <a:schemeClr val="lt1">
                <a:hueOff val="0"/>
                <a:satOff val="0"/>
                <a:lumOff val="0"/>
                <a:alphaOff val="0"/>
              </a:schemeClr>
            </a:lnRef>
            <a:fillRef idx="2">
              <a:schemeClr val="accent2">
                <a:hueOff val="7729367"/>
                <a:satOff val="-82653"/>
                <a:lumOff val="21569"/>
                <a:alphaOff val="0"/>
              </a:schemeClr>
            </a:fillRef>
            <a:effectRef idx="1">
              <a:schemeClr val="accent2">
                <a:hueOff val="7729367"/>
                <a:satOff val="-82653"/>
                <a:lumOff val="21569"/>
                <a:alphaOff val="0"/>
              </a:schemeClr>
            </a:effectRef>
            <a:fontRef idx="minor">
              <a:schemeClr val="dk1"/>
            </a:fontRef>
          </p:style>
        </p:sp>
        <p:sp>
          <p:nvSpPr>
            <p:cNvPr id="13" name="Rectangle : coins arrondis 9">
              <a:extLst>
                <a:ext uri="{FF2B5EF4-FFF2-40B4-BE49-F238E27FC236}">
                  <a16:creationId xmlns="" xmlns:a16="http://schemas.microsoft.com/office/drawing/2014/main" id="{71D9D9D2-3389-4888-B265-B04831E7DF30}"/>
                </a:ext>
              </a:extLst>
            </p:cNvPr>
            <p:cNvSpPr txBox="1"/>
            <p:nvPr/>
          </p:nvSpPr>
          <p:spPr>
            <a:xfrm>
              <a:off x="5847075" y="1460874"/>
              <a:ext cx="2558751" cy="165025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3</a:t>
              </a:r>
              <a:r>
                <a:rPr lang="fr-FR" sz="2100" kern="1200" baseline="30000" dirty="0"/>
                <a:t>ème</a:t>
              </a:r>
              <a:r>
                <a:rPr lang="fr-FR" sz="2100" kern="1200" dirty="0"/>
                <a:t> temps : Echange sur le projet d’orientation du candidat (5 minutes)</a:t>
              </a:r>
            </a:p>
          </p:txBody>
        </p:sp>
      </p:grpSp>
    </p:spTree>
    <p:extLst>
      <p:ext uri="{BB962C8B-B14F-4D97-AF65-F5344CB8AC3E}">
        <p14:creationId xmlns:p14="http://schemas.microsoft.com/office/powerpoint/2010/main" xmlns="" val="2150074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0DC6B68B-2865-4229-9969-66EFEB244096}"/>
              </a:ext>
            </a:extLst>
          </p:cNvPr>
          <p:cNvGrpSpPr/>
          <p:nvPr/>
        </p:nvGrpSpPr>
        <p:grpSpPr>
          <a:xfrm>
            <a:off x="319881" y="3429000"/>
            <a:ext cx="4252119" cy="2286000"/>
            <a:chOff x="0" y="2286000"/>
            <a:chExt cx="4252119" cy="2286000"/>
          </a:xfrm>
        </p:grpSpPr>
        <p:sp>
          <p:nvSpPr>
            <p:cNvPr id="11" name="Rectangle : avec coin arrondi 10">
              <a:extLst>
                <a:ext uri="{FF2B5EF4-FFF2-40B4-BE49-F238E27FC236}">
                  <a16:creationId xmlns="" xmlns:a16="http://schemas.microsoft.com/office/drawing/2014/main" id="{A4AF2B8D-B292-4478-9579-A65572064780}"/>
                </a:ext>
              </a:extLst>
            </p:cNvPr>
            <p:cNvSpPr/>
            <p:nvPr/>
          </p:nvSpPr>
          <p:spPr>
            <a:xfrm rot="10800000">
              <a:off x="0" y="2286000"/>
              <a:ext cx="4252119" cy="2286000"/>
            </a:xfrm>
            <a:prstGeom prst="round1Rect">
              <a:avLst/>
            </a:prstGeom>
          </p:spPr>
          <p:style>
            <a:lnRef idx="3">
              <a:schemeClr val="lt1">
                <a:hueOff val="0"/>
                <a:satOff val="0"/>
                <a:lumOff val="0"/>
                <a:alphaOff val="0"/>
              </a:schemeClr>
            </a:lnRef>
            <a:fillRef idx="1">
              <a:schemeClr val="accent2">
                <a:hueOff val="5152912"/>
                <a:satOff val="-55102"/>
                <a:lumOff val="14379"/>
                <a:alphaOff val="0"/>
              </a:schemeClr>
            </a:fillRef>
            <a:effectRef idx="1">
              <a:schemeClr val="accent2">
                <a:hueOff val="5152912"/>
                <a:satOff val="-55102"/>
                <a:lumOff val="14379"/>
                <a:alphaOff val="0"/>
              </a:schemeClr>
            </a:effectRef>
            <a:fontRef idx="minor">
              <a:schemeClr val="lt1"/>
            </a:fontRef>
          </p:style>
          <p:txBody>
            <a:bodyPr/>
            <a:lstStyle/>
            <a:p>
              <a:endParaRPr lang="fr-FR" dirty="0"/>
            </a:p>
          </p:txBody>
        </p:sp>
        <p:sp>
          <p:nvSpPr>
            <p:cNvPr id="12" name="Rectangle : avec coin arrondi 8">
              <a:extLst>
                <a:ext uri="{FF2B5EF4-FFF2-40B4-BE49-F238E27FC236}">
                  <a16:creationId xmlns="" xmlns:a16="http://schemas.microsoft.com/office/drawing/2014/main" id="{A249DFE9-F27E-4654-99BC-64F05521CC48}"/>
                </a:ext>
              </a:extLst>
            </p:cNvPr>
            <p:cNvSpPr txBox="1"/>
            <p:nvPr/>
          </p:nvSpPr>
          <p:spPr>
            <a:xfrm rot="21600000">
              <a:off x="0" y="2857500"/>
              <a:ext cx="4252119" cy="1714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fr-FR" sz="3000" kern="1200" dirty="0"/>
                <a:t> Un oral (qui n’est pas un écrit récité)</a:t>
              </a:r>
            </a:p>
          </p:txBody>
        </p:sp>
      </p:grpSp>
      <p:grpSp>
        <p:nvGrpSpPr>
          <p:cNvPr id="6" name="Groupe 5">
            <a:extLst>
              <a:ext uri="{FF2B5EF4-FFF2-40B4-BE49-F238E27FC236}">
                <a16:creationId xmlns="" xmlns:a16="http://schemas.microsoft.com/office/drawing/2014/main" id="{3C346581-CE84-4ED8-BB6B-6DFDE8835DB0}"/>
              </a:ext>
            </a:extLst>
          </p:cNvPr>
          <p:cNvGrpSpPr/>
          <p:nvPr/>
        </p:nvGrpSpPr>
        <p:grpSpPr>
          <a:xfrm>
            <a:off x="3296364" y="2857500"/>
            <a:ext cx="2551271" cy="1143000"/>
            <a:chOff x="2976483" y="1714500"/>
            <a:chExt cx="2551271" cy="1143000"/>
          </a:xfrm>
        </p:grpSpPr>
        <p:sp>
          <p:nvSpPr>
            <p:cNvPr id="7" name="Rectangle : coins arrondis 6">
              <a:extLst>
                <a:ext uri="{FF2B5EF4-FFF2-40B4-BE49-F238E27FC236}">
                  <a16:creationId xmlns="" xmlns:a16="http://schemas.microsoft.com/office/drawing/2014/main" id="{BB556DCF-17B0-4CF1-AA15-515185744C6E}"/>
                </a:ext>
              </a:extLst>
            </p:cNvPr>
            <p:cNvSpPr/>
            <p:nvPr/>
          </p:nvSpPr>
          <p:spPr>
            <a:xfrm>
              <a:off x="2976483" y="1714500"/>
              <a:ext cx="2551271" cy="1143000"/>
            </a:xfrm>
            <a:prstGeom prst="roundRect">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8" name="Rectangle : coins arrondis 12">
              <a:extLst>
                <a:ext uri="{FF2B5EF4-FFF2-40B4-BE49-F238E27FC236}">
                  <a16:creationId xmlns="" xmlns:a16="http://schemas.microsoft.com/office/drawing/2014/main" id="{73B2F779-EB3D-42E2-B8E7-5E2B3E149083}"/>
                </a:ext>
              </a:extLst>
            </p:cNvPr>
            <p:cNvSpPr txBox="1"/>
            <p:nvPr/>
          </p:nvSpPr>
          <p:spPr>
            <a:xfrm>
              <a:off x="3032280" y="1770297"/>
              <a:ext cx="2439677" cy="10314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kern="1200" dirty="0"/>
                <a:t>Une parole située</a:t>
              </a:r>
            </a:p>
          </p:txBody>
        </p:sp>
      </p:grpSp>
      <p:graphicFrame>
        <p:nvGraphicFramePr>
          <p:cNvPr id="17" name="Espace réservé du contenu 3">
            <a:extLst>
              <a:ext uri="{FF2B5EF4-FFF2-40B4-BE49-F238E27FC236}">
                <a16:creationId xmlns="" xmlns:a16="http://schemas.microsoft.com/office/drawing/2014/main" id="{E63117C8-32EB-4804-A8A6-289EBA9BDBBF}"/>
              </a:ext>
            </a:extLst>
          </p:cNvPr>
          <p:cNvGraphicFramePr>
            <a:graphicFrameLocks/>
          </p:cNvGraphicFramePr>
          <p:nvPr>
            <p:extLst>
              <p:ext uri="{D42A27DB-BD31-4B8C-83A1-F6EECF244321}">
                <p14:modId xmlns:p14="http://schemas.microsoft.com/office/powerpoint/2010/main" xmlns="" val="4078092788"/>
              </p:ext>
            </p:extLst>
          </p:nvPr>
        </p:nvGraphicFramePr>
        <p:xfrm>
          <a:off x="319881" y="114300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27601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 xmlns:a16="http://schemas.microsoft.com/office/drawing/2014/main" id="{0DC6B68B-2865-4229-9969-66EFEB244096}"/>
              </a:ext>
            </a:extLst>
          </p:cNvPr>
          <p:cNvGrpSpPr/>
          <p:nvPr/>
        </p:nvGrpSpPr>
        <p:grpSpPr>
          <a:xfrm>
            <a:off x="319881" y="3429000"/>
            <a:ext cx="4252119" cy="2286000"/>
            <a:chOff x="0" y="2286000"/>
            <a:chExt cx="4252119" cy="2286000"/>
          </a:xfrm>
        </p:grpSpPr>
        <p:sp>
          <p:nvSpPr>
            <p:cNvPr id="11" name="Rectangle : avec coin arrondi 10">
              <a:extLst>
                <a:ext uri="{FF2B5EF4-FFF2-40B4-BE49-F238E27FC236}">
                  <a16:creationId xmlns="" xmlns:a16="http://schemas.microsoft.com/office/drawing/2014/main" id="{A4AF2B8D-B292-4478-9579-A65572064780}"/>
                </a:ext>
              </a:extLst>
            </p:cNvPr>
            <p:cNvSpPr/>
            <p:nvPr/>
          </p:nvSpPr>
          <p:spPr>
            <a:xfrm rot="10800000">
              <a:off x="0" y="2286000"/>
              <a:ext cx="4252119" cy="2286000"/>
            </a:xfrm>
            <a:prstGeom prst="round1Rect">
              <a:avLst/>
            </a:prstGeom>
          </p:spPr>
          <p:style>
            <a:lnRef idx="3">
              <a:schemeClr val="lt1">
                <a:hueOff val="0"/>
                <a:satOff val="0"/>
                <a:lumOff val="0"/>
                <a:alphaOff val="0"/>
              </a:schemeClr>
            </a:lnRef>
            <a:fillRef idx="1">
              <a:schemeClr val="accent2">
                <a:hueOff val="5152912"/>
                <a:satOff val="-55102"/>
                <a:lumOff val="14379"/>
                <a:alphaOff val="0"/>
              </a:schemeClr>
            </a:fillRef>
            <a:effectRef idx="1">
              <a:schemeClr val="accent2">
                <a:hueOff val="5152912"/>
                <a:satOff val="-55102"/>
                <a:lumOff val="14379"/>
                <a:alphaOff val="0"/>
              </a:schemeClr>
            </a:effectRef>
            <a:fontRef idx="minor">
              <a:schemeClr val="lt1"/>
            </a:fontRef>
          </p:style>
          <p:txBody>
            <a:bodyPr/>
            <a:lstStyle/>
            <a:p>
              <a:endParaRPr lang="fr-FR" dirty="0"/>
            </a:p>
          </p:txBody>
        </p:sp>
        <p:sp>
          <p:nvSpPr>
            <p:cNvPr id="12" name="Rectangle : avec coin arrondi 8">
              <a:extLst>
                <a:ext uri="{FF2B5EF4-FFF2-40B4-BE49-F238E27FC236}">
                  <a16:creationId xmlns="" xmlns:a16="http://schemas.microsoft.com/office/drawing/2014/main" id="{A249DFE9-F27E-4654-99BC-64F05521CC48}"/>
                </a:ext>
              </a:extLst>
            </p:cNvPr>
            <p:cNvSpPr txBox="1"/>
            <p:nvPr/>
          </p:nvSpPr>
          <p:spPr>
            <a:xfrm rot="21600000">
              <a:off x="0" y="2857500"/>
              <a:ext cx="4252119" cy="1714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fr-FR" sz="3000" kern="1200" dirty="0"/>
                <a:t> Un oral (qui n’est pas un écrit récité)</a:t>
              </a:r>
            </a:p>
          </p:txBody>
        </p:sp>
      </p:grpSp>
      <p:grpSp>
        <p:nvGrpSpPr>
          <p:cNvPr id="6" name="Groupe 5">
            <a:extLst>
              <a:ext uri="{FF2B5EF4-FFF2-40B4-BE49-F238E27FC236}">
                <a16:creationId xmlns="" xmlns:a16="http://schemas.microsoft.com/office/drawing/2014/main" id="{3C346581-CE84-4ED8-BB6B-6DFDE8835DB0}"/>
              </a:ext>
            </a:extLst>
          </p:cNvPr>
          <p:cNvGrpSpPr/>
          <p:nvPr/>
        </p:nvGrpSpPr>
        <p:grpSpPr>
          <a:xfrm>
            <a:off x="3296364" y="2857500"/>
            <a:ext cx="2551271" cy="1143000"/>
            <a:chOff x="2976483" y="1714500"/>
            <a:chExt cx="2551271" cy="1143000"/>
          </a:xfrm>
        </p:grpSpPr>
        <p:sp>
          <p:nvSpPr>
            <p:cNvPr id="7" name="Rectangle : coins arrondis 6">
              <a:extLst>
                <a:ext uri="{FF2B5EF4-FFF2-40B4-BE49-F238E27FC236}">
                  <a16:creationId xmlns="" xmlns:a16="http://schemas.microsoft.com/office/drawing/2014/main" id="{BB556DCF-17B0-4CF1-AA15-515185744C6E}"/>
                </a:ext>
              </a:extLst>
            </p:cNvPr>
            <p:cNvSpPr/>
            <p:nvPr/>
          </p:nvSpPr>
          <p:spPr>
            <a:xfrm>
              <a:off x="2976483" y="1714500"/>
              <a:ext cx="2551271" cy="1143000"/>
            </a:xfrm>
            <a:prstGeom prst="roundRect">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8" name="Rectangle : coins arrondis 12">
              <a:extLst>
                <a:ext uri="{FF2B5EF4-FFF2-40B4-BE49-F238E27FC236}">
                  <a16:creationId xmlns="" xmlns:a16="http://schemas.microsoft.com/office/drawing/2014/main" id="{73B2F779-EB3D-42E2-B8E7-5E2B3E149083}"/>
                </a:ext>
              </a:extLst>
            </p:cNvPr>
            <p:cNvSpPr txBox="1"/>
            <p:nvPr/>
          </p:nvSpPr>
          <p:spPr>
            <a:xfrm>
              <a:off x="3032280" y="1770297"/>
              <a:ext cx="2439677" cy="10314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kern="1200" dirty="0"/>
                <a:t>Une parole située</a:t>
              </a:r>
            </a:p>
          </p:txBody>
        </p:sp>
      </p:grpSp>
      <p:graphicFrame>
        <p:nvGraphicFramePr>
          <p:cNvPr id="17" name="Espace réservé du contenu 3">
            <a:extLst>
              <a:ext uri="{FF2B5EF4-FFF2-40B4-BE49-F238E27FC236}">
                <a16:creationId xmlns="" xmlns:a16="http://schemas.microsoft.com/office/drawing/2014/main" id="{E63117C8-32EB-4804-A8A6-289EBA9BDBBF}"/>
              </a:ext>
            </a:extLst>
          </p:cNvPr>
          <p:cNvGraphicFramePr>
            <a:graphicFrameLocks/>
          </p:cNvGraphicFramePr>
          <p:nvPr>
            <p:extLst>
              <p:ext uri="{D42A27DB-BD31-4B8C-83A1-F6EECF244321}">
                <p14:modId xmlns:p14="http://schemas.microsoft.com/office/powerpoint/2010/main" xmlns="" val="3461103179"/>
              </p:ext>
            </p:extLst>
          </p:nvPr>
        </p:nvGraphicFramePr>
        <p:xfrm>
          <a:off x="319881" y="114300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3550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Analyse </a:t>
            </a:r>
            <a:r>
              <a:rPr lang="fr-FR" dirty="0"/>
              <a:t>de l’oral d’un « youtubeur »</a:t>
            </a:r>
          </a:p>
        </p:txBody>
      </p:sp>
      <p:pic>
        <p:nvPicPr>
          <p:cNvPr id="5122" name="Picture 2">
            <a:hlinkClick r:id="rId2"/>
          </p:cNvPr>
          <p:cNvPicPr>
            <a:picLocks noGrp="1" noChangeAspect="1" noChangeArrowheads="1"/>
          </p:cNvPicPr>
          <p:nvPr>
            <p:ph sz="quarter"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1412777"/>
            <a:ext cx="3456384" cy="220297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5" name="Diagramme 4"/>
          <p:cNvGraphicFramePr/>
          <p:nvPr>
            <p:extLst>
              <p:ext uri="{D42A27DB-BD31-4B8C-83A1-F6EECF244321}">
                <p14:modId xmlns:p14="http://schemas.microsoft.com/office/powerpoint/2010/main" xmlns="" val="1836035971"/>
              </p:ext>
            </p:extLst>
          </p:nvPr>
        </p:nvGraphicFramePr>
        <p:xfrm>
          <a:off x="2915816" y="2420888"/>
          <a:ext cx="5976664" cy="3816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à coins arrondis 2"/>
          <p:cNvSpPr/>
          <p:nvPr/>
        </p:nvSpPr>
        <p:spPr>
          <a:xfrm>
            <a:off x="467544" y="3861048"/>
            <a:ext cx="1944216"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2"/>
              </a:rPr>
              <a:t>Voir la vidéo</a:t>
            </a:r>
            <a:endParaRPr lang="fr-FR" dirty="0"/>
          </a:p>
        </p:txBody>
      </p:sp>
    </p:spTree>
    <p:extLst>
      <p:ext uri="{BB962C8B-B14F-4D97-AF65-F5344CB8AC3E}">
        <p14:creationId xmlns:p14="http://schemas.microsoft.com/office/powerpoint/2010/main" xmlns="" val="198104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 xmlns:a16="http://schemas.microsoft.com/office/drawing/2014/main" id="{1E942AB1-19EE-488F-9B21-6A0EAC31284A}"/>
              </a:ext>
            </a:extLst>
          </p:cNvPr>
          <p:cNvSpPr txBox="1">
            <a:spLocks/>
          </p:cNvSpPr>
          <p:nvPr/>
        </p:nvSpPr>
        <p:spPr>
          <a:xfrm>
            <a:off x="395536" y="260648"/>
            <a:ext cx="8503920" cy="457200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fr-FR" sz="2000"/>
              <a:t>L’oral du youtubeur n’est pas conforme aux attentes du grand oral</a:t>
            </a:r>
          </a:p>
          <a:p>
            <a:pPr marL="0" indent="0">
              <a:buNone/>
            </a:pPr>
            <a:endParaRPr lang="fr-FR" sz="2000"/>
          </a:p>
          <a:p>
            <a:pPr lvl="1"/>
            <a:r>
              <a:rPr lang="fr-FR" sz="1800"/>
              <a:t>La question pourrait être une question de grand oral.</a:t>
            </a:r>
          </a:p>
          <a:p>
            <a:pPr lvl="1"/>
            <a:r>
              <a:rPr lang="fr-FR" sz="1800"/>
              <a:t>La parole est incarnée et instruite.</a:t>
            </a:r>
          </a:p>
          <a:p>
            <a:pPr lvl="1"/>
            <a:r>
              <a:rPr lang="fr-FR" sz="1800"/>
              <a:t>En revanche elle n’est pas vraiment située :</a:t>
            </a:r>
          </a:p>
          <a:p>
            <a:pPr marL="274320" lvl="1" indent="0">
              <a:buNone/>
            </a:pPr>
            <a:endParaRPr lang="fr-FR" sz="1800"/>
          </a:p>
          <a:p>
            <a:pPr lvl="2"/>
            <a:r>
              <a:rPr lang="fr-FR" sz="1600"/>
              <a:t>Les propos sont certes précis mais ils ne relèvent pas toujours d’un emploi adéquat dans le genre contraint de l’exercice («bolosser » par exemple).</a:t>
            </a:r>
          </a:p>
          <a:p>
            <a:pPr lvl="2"/>
            <a:r>
              <a:rPr lang="fr-FR" sz="1600"/>
              <a:t>Les effets théâtralisés (regard, gestes, voix) risquent de desservir les élèves</a:t>
            </a:r>
          </a:p>
          <a:p>
            <a:pPr lvl="2"/>
            <a:r>
              <a:rPr lang="fr-FR" sz="1600"/>
              <a:t>Le flot de parole continu sans temps de respiration n’est pas adapté pour un oral.</a:t>
            </a:r>
          </a:p>
          <a:p>
            <a:pPr lvl="1"/>
            <a:endParaRPr lang="fr-FR" dirty="0"/>
          </a:p>
          <a:p>
            <a:r>
              <a:rPr lang="fr-FR" sz="2000"/>
              <a:t>Il est possible d’utiliser ce genre de vidéos en classe avec les élèves pour les aider à appréhender les attentes.</a:t>
            </a:r>
          </a:p>
          <a:p>
            <a:endParaRPr lang="fr-FR" dirty="0"/>
          </a:p>
        </p:txBody>
      </p:sp>
    </p:spTree>
    <p:extLst>
      <p:ext uri="{BB962C8B-B14F-4D97-AF65-F5344CB8AC3E}">
        <p14:creationId xmlns:p14="http://schemas.microsoft.com/office/powerpoint/2010/main" xmlns="" val="2761441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BD2285E-C867-487E-B7C1-E5CB1FBCDD2D}"/>
              </a:ext>
            </a:extLst>
          </p:cNvPr>
          <p:cNvSpPr>
            <a:spLocks noGrp="1"/>
          </p:cNvSpPr>
          <p:nvPr>
            <p:ph type="title"/>
          </p:nvPr>
        </p:nvSpPr>
        <p:spPr>
          <a:xfrm>
            <a:off x="304800" y="332656"/>
            <a:ext cx="8534400" cy="758952"/>
          </a:xfrm>
        </p:spPr>
        <p:txBody>
          <a:bodyPr>
            <a:normAutofit fontScale="90000"/>
          </a:bodyPr>
          <a:lstStyle/>
          <a:p>
            <a:r>
              <a:rPr lang="fr-FR" dirty="0" smtClean="0"/>
              <a:t>Appréhender </a:t>
            </a:r>
            <a:r>
              <a:rPr lang="fr-FR" dirty="0"/>
              <a:t>les attentes à partir d’une deuxième vidéo d’élève</a:t>
            </a:r>
          </a:p>
        </p:txBody>
      </p:sp>
      <p:sp>
        <p:nvSpPr>
          <p:cNvPr id="5" name="Rectangle à coins arrondis 3">
            <a:extLst>
              <a:ext uri="{FF2B5EF4-FFF2-40B4-BE49-F238E27FC236}">
                <a16:creationId xmlns="" xmlns:a16="http://schemas.microsoft.com/office/drawing/2014/main" id="{94F1BB41-4219-4513-AA11-1D5E56D42D88}"/>
              </a:ext>
            </a:extLst>
          </p:cNvPr>
          <p:cNvSpPr/>
          <p:nvPr/>
        </p:nvSpPr>
        <p:spPr>
          <a:xfrm>
            <a:off x="323528" y="1700808"/>
            <a:ext cx="4248472"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fr-FR" dirty="0"/>
              <a:t>Vidéo 2 : Comment l’engagement politique a-t-il évolué ?</a:t>
            </a:r>
          </a:p>
        </p:txBody>
      </p:sp>
      <p:sp>
        <p:nvSpPr>
          <p:cNvPr id="6" name="Rectangle à coins arrondis 4">
            <a:extLst>
              <a:ext uri="{FF2B5EF4-FFF2-40B4-BE49-F238E27FC236}">
                <a16:creationId xmlns="" xmlns:a16="http://schemas.microsoft.com/office/drawing/2014/main" id="{5D73B61C-4AB9-4523-AF55-18353ABDD05F}"/>
              </a:ext>
            </a:extLst>
          </p:cNvPr>
          <p:cNvSpPr/>
          <p:nvPr/>
        </p:nvSpPr>
        <p:spPr>
          <a:xfrm>
            <a:off x="4211960" y="3062136"/>
            <a:ext cx="4392488" cy="166300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dirty="0"/>
              <a:t>Cet oral pourrait-il correspondre à la 1</a:t>
            </a:r>
            <a:r>
              <a:rPr lang="fr-FR" baseline="30000" dirty="0"/>
              <a:t>ère</a:t>
            </a:r>
            <a:r>
              <a:rPr lang="fr-FR" dirty="0"/>
              <a:t> partie du grand oral ?</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2503140"/>
            <a:ext cx="2664296" cy="278099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ZoneTexte 2"/>
          <p:cNvSpPr txBox="1"/>
          <p:nvPr/>
        </p:nvSpPr>
        <p:spPr>
          <a:xfrm>
            <a:off x="683568" y="5589240"/>
            <a:ext cx="2592288" cy="369332"/>
          </a:xfrm>
          <a:prstGeom prst="rect">
            <a:avLst/>
          </a:prstGeom>
          <a:noFill/>
        </p:spPr>
        <p:txBody>
          <a:bodyPr wrap="square" rtlCol="0">
            <a:spAutoFit/>
          </a:bodyPr>
          <a:lstStyle/>
          <a:p>
            <a:r>
              <a:rPr lang="fr-FR" dirty="0">
                <a:hlinkClick r:id="rId3"/>
              </a:rPr>
              <a:t>Voir la vidéo</a:t>
            </a:r>
            <a:endParaRPr lang="fr-FR" dirty="0"/>
          </a:p>
        </p:txBody>
      </p:sp>
    </p:spTree>
    <p:extLst>
      <p:ext uri="{BB962C8B-B14F-4D97-AF65-F5344CB8AC3E}">
        <p14:creationId xmlns:p14="http://schemas.microsoft.com/office/powerpoint/2010/main" xmlns="" val="2665290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ctr" rtl="0">
              <a:spcBef>
                <a:spcPct val="0"/>
              </a:spcBef>
            </a:pPr>
            <a:r>
              <a:rPr lang="fr-FR" sz="2700" dirty="0">
                <a:solidFill>
                  <a:schemeClr val="tx1"/>
                </a:solidFill>
              </a:rPr>
              <a:t>L’oral de l’élève est-il conforme aux attentes du grand oral ?</a:t>
            </a:r>
            <a:endParaRPr lang="fr-FR" dirty="0"/>
          </a:p>
        </p:txBody>
      </p:sp>
      <p:sp>
        <p:nvSpPr>
          <p:cNvPr id="3" name="Espace réservé du contenu 2"/>
          <p:cNvSpPr>
            <a:spLocks noGrp="1"/>
          </p:cNvSpPr>
          <p:nvPr>
            <p:ph sz="quarter" idx="1"/>
          </p:nvPr>
        </p:nvSpPr>
        <p:spPr/>
        <p:txBody>
          <a:bodyPr/>
          <a:lstStyle/>
          <a:p>
            <a:pPr lvl="1"/>
            <a:endParaRPr lang="fr-FR"/>
          </a:p>
          <a:p>
            <a:pPr lvl="1"/>
            <a:r>
              <a:rPr lang="fr-FR" dirty="0"/>
              <a:t>Parole peu incarnée : pas de réel engagement quant au sujet choisi (il ne part ni d’un étonnement, ni d’un questionnement) mais un débit correct malgré des hésitations</a:t>
            </a:r>
          </a:p>
          <a:p>
            <a:pPr lvl="1"/>
            <a:r>
              <a:rPr lang="fr-FR" dirty="0"/>
              <a:t>Parole plutôt située : registre de langue adapté, pas de note, élève debout, 4 minutes, des notions précisées</a:t>
            </a:r>
          </a:p>
          <a:p>
            <a:pPr lvl="1"/>
            <a:r>
              <a:rPr lang="fr-FR" dirty="0"/>
              <a:t>Parole peu instruite : un manque de préparation et de fond, pas de structure</a:t>
            </a:r>
          </a:p>
          <a:p>
            <a:endParaRPr lang="fr-FR" dirty="0"/>
          </a:p>
        </p:txBody>
      </p:sp>
    </p:spTree>
    <p:extLst>
      <p:ext uri="{BB962C8B-B14F-4D97-AF65-F5344CB8AC3E}">
        <p14:creationId xmlns:p14="http://schemas.microsoft.com/office/powerpoint/2010/main" xmlns="" val="1117550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218488CB-77EE-4CC2-AE3F-C2A2DAE0E052}"/>
              </a:ext>
            </a:extLst>
          </p:cNvPr>
          <p:cNvSpPr>
            <a:spLocks noGrp="1"/>
          </p:cNvSpPr>
          <p:nvPr>
            <p:ph type="ctrTitle"/>
          </p:nvPr>
        </p:nvSpPr>
        <p:spPr>
          <a:xfrm>
            <a:off x="685800" y="381000"/>
            <a:ext cx="7772400" cy="959768"/>
          </a:xfrm>
        </p:spPr>
        <p:txBody>
          <a:bodyPr/>
          <a:lstStyle/>
          <a:p>
            <a:r>
              <a:rPr lang="fr-FR" dirty="0"/>
              <a:t>Conclusion sur les attentes</a:t>
            </a:r>
          </a:p>
        </p:txBody>
      </p:sp>
      <p:sp>
        <p:nvSpPr>
          <p:cNvPr id="4" name="Espace réservé du contenu 2">
            <a:extLst>
              <a:ext uri="{FF2B5EF4-FFF2-40B4-BE49-F238E27FC236}">
                <a16:creationId xmlns="" xmlns:a16="http://schemas.microsoft.com/office/drawing/2014/main" id="{19242A79-369A-468A-8434-670359840724}"/>
              </a:ext>
            </a:extLst>
          </p:cNvPr>
          <p:cNvSpPr txBox="1">
            <a:spLocks/>
          </p:cNvSpPr>
          <p:nvPr/>
        </p:nvSpPr>
        <p:spPr>
          <a:xfrm>
            <a:off x="0" y="2204864"/>
            <a:ext cx="8964488" cy="4572000"/>
          </a:xfrm>
          <a:prstGeom prst="rect">
            <a:avLst/>
          </a:prstGeom>
        </p:spPr>
        <p:txBody>
          <a:bodyPr vert="horz">
            <a:normAutofit fontScale="92500" lnSpcReduction="10000"/>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marL="274320" lvl="1"/>
            <a:endParaRPr lang="fr-FR" dirty="0"/>
          </a:p>
          <a:p>
            <a:pPr marL="800100" lvl="1" indent="-342900" algn="just">
              <a:buClr>
                <a:srgbClr val="C00000"/>
              </a:buClr>
              <a:buSzPct val="100000"/>
              <a:buFont typeface="Arial" panose="020B0604020202020204" pitchFamily="34" charset="0"/>
              <a:buChar char="•"/>
            </a:pPr>
            <a:r>
              <a:rPr lang="fr-FR" dirty="0"/>
              <a:t>L’oral n’est pas un écrit récité, il existe une syntaxe de l’oral spécifique. Il est donc nécessaire de donner des codes de l’oral aux élèves et de les entraîner à cet exercice.</a:t>
            </a:r>
          </a:p>
          <a:p>
            <a:pPr marL="800100" lvl="1" indent="-342900" algn="just">
              <a:buClr>
                <a:srgbClr val="C00000"/>
              </a:buClr>
              <a:buSzPct val="100000"/>
              <a:buFont typeface="Arial" panose="020B0604020202020204" pitchFamily="34" charset="0"/>
              <a:buChar char="•"/>
            </a:pPr>
            <a:r>
              <a:rPr lang="fr-FR" dirty="0"/>
              <a:t>L’oral n’est pas un oral de TPE : tous les genres ne sont pas acceptables (pas de scénette par exemple)</a:t>
            </a:r>
          </a:p>
          <a:p>
            <a:pPr marL="800100" lvl="1" indent="-342900" algn="just">
              <a:buClr>
                <a:srgbClr val="C00000"/>
              </a:buClr>
              <a:buSzPct val="100000"/>
              <a:buFont typeface="Arial" panose="020B0604020202020204" pitchFamily="34" charset="0"/>
              <a:buChar char="•"/>
            </a:pPr>
            <a:r>
              <a:rPr lang="fr-FR" dirty="0"/>
              <a:t>Si l’on veut que le grand oral soit émancipateur pour l’élève, il faut qu’il lui permette d’apprendre à s’exprimer face à des adultes (maîtriser les différentes registres du langage). Il y a donc lieu de normaliser l’oral comme on normalise l’écrit, sans pour autant imposer un modèle quel qu’il soit. </a:t>
            </a:r>
          </a:p>
          <a:p>
            <a:pPr marL="800100" lvl="1" indent="-342900" algn="just">
              <a:buClr>
                <a:srgbClr val="C00000"/>
              </a:buClr>
              <a:buSzPct val="100000"/>
              <a:buFont typeface="Arial" panose="020B0604020202020204" pitchFamily="34" charset="0"/>
              <a:buChar char="•"/>
            </a:pPr>
            <a:r>
              <a:rPr lang="fr-FR" dirty="0"/>
              <a:t>Parler en continu 5 minutes sans montage ni support est un exercice complexe : il est nécessaire d’accepter les hésitations et les temps de respiration.</a:t>
            </a:r>
          </a:p>
        </p:txBody>
      </p:sp>
    </p:spTree>
    <p:extLst>
      <p:ext uri="{BB962C8B-B14F-4D97-AF65-F5344CB8AC3E}">
        <p14:creationId xmlns:p14="http://schemas.microsoft.com/office/powerpoint/2010/main" xmlns="" val="980523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endParaRPr lang="fr-FR" sz="2400" dirty="0"/>
          </a:p>
        </p:txBody>
      </p:sp>
      <p:pic>
        <p:nvPicPr>
          <p:cNvPr id="12" name="Picture 12">
            <a:hlinkClick r:id="" action="ppaction://media"/>
            <a:extLst>
              <a:ext uri="{FF2B5EF4-FFF2-40B4-BE49-F238E27FC236}">
                <a16:creationId xmlns="" xmlns:a16="http://schemas.microsoft.com/office/drawing/2014/main" id="{FA294937-8469-4BBB-A32E-70DCFEEEE961}"/>
              </a:ext>
            </a:extLst>
          </p:cNvPr>
          <p:cNvPicPr>
            <a:picLocks noGrp="1" noRot="1" noChangeAspect="1"/>
          </p:cNvPicPr>
          <p:nvPr>
            <p:ph sz="quarter" idx="1"/>
            <a:videoFile r:link="rId1"/>
          </p:nvPr>
        </p:nvPicPr>
        <p:blipFill>
          <a:blip r:embed="rId3" cstate="print"/>
          <a:stretch>
            <a:fillRect/>
          </a:stretch>
        </p:blipFill>
        <p:spPr>
          <a:xfrm>
            <a:off x="4175652" y="1556792"/>
            <a:ext cx="4572000" cy="3429000"/>
          </a:xfrm>
        </p:spPr>
      </p:pic>
      <p:graphicFrame>
        <p:nvGraphicFramePr>
          <p:cNvPr id="4" name="Diagramme 3"/>
          <p:cNvGraphicFramePr/>
          <p:nvPr>
            <p:extLst>
              <p:ext uri="{D42A27DB-BD31-4B8C-83A1-F6EECF244321}">
                <p14:modId xmlns:p14="http://schemas.microsoft.com/office/powerpoint/2010/main" xmlns="" val="1822402737"/>
              </p:ext>
            </p:extLst>
          </p:nvPr>
        </p:nvGraphicFramePr>
        <p:xfrm>
          <a:off x="307023" y="1196752"/>
          <a:ext cx="3868629" cy="2238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a:extLst>
              <a:ext uri="{FF2B5EF4-FFF2-40B4-BE49-F238E27FC236}">
                <a16:creationId xmlns="" xmlns:a16="http://schemas.microsoft.com/office/drawing/2014/main" id="{9BF2FEC2-7C9B-4336-AF6F-7CFED45D6096}"/>
              </a:ext>
            </a:extLst>
          </p:cNvPr>
          <p:cNvSpPr/>
          <p:nvPr/>
        </p:nvSpPr>
        <p:spPr>
          <a:xfrm>
            <a:off x="860540" y="5294293"/>
            <a:ext cx="741682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Cet oral vous paraît-il incarné, instruit, situé ?</a:t>
            </a:r>
          </a:p>
        </p:txBody>
      </p:sp>
      <p:sp>
        <p:nvSpPr>
          <p:cNvPr id="3" name="ZoneTexte 2"/>
          <p:cNvSpPr txBox="1"/>
          <p:nvPr/>
        </p:nvSpPr>
        <p:spPr>
          <a:xfrm>
            <a:off x="1043608" y="3861048"/>
            <a:ext cx="2160240" cy="369332"/>
          </a:xfrm>
          <a:prstGeom prst="rect">
            <a:avLst/>
          </a:prstGeom>
          <a:noFill/>
        </p:spPr>
        <p:txBody>
          <a:bodyPr wrap="square" rtlCol="0">
            <a:spAutoFit/>
          </a:bodyPr>
          <a:lstStyle/>
          <a:p>
            <a:r>
              <a:rPr lang="fr-FR" dirty="0">
                <a:hlinkClick r:id="rId9"/>
              </a:rPr>
              <a:t>Voir la vidéo</a:t>
            </a:r>
            <a:endParaRPr lang="fr-FR" dirty="0"/>
          </a:p>
        </p:txBody>
      </p:sp>
    </p:spTree>
    <p:extLst>
      <p:ext uri="{BB962C8B-B14F-4D97-AF65-F5344CB8AC3E}">
        <p14:creationId xmlns:p14="http://schemas.microsoft.com/office/powerpoint/2010/main" xmlns="" val="1200191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èche : droite 6">
            <a:extLst>
              <a:ext uri="{FF2B5EF4-FFF2-40B4-BE49-F238E27FC236}">
                <a16:creationId xmlns="" xmlns:a16="http://schemas.microsoft.com/office/drawing/2014/main" id="{70066B83-DFAA-4C4B-9F33-71E0B5310A38}"/>
              </a:ext>
            </a:extLst>
          </p:cNvPr>
          <p:cNvSpPr/>
          <p:nvPr/>
        </p:nvSpPr>
        <p:spPr>
          <a:xfrm>
            <a:off x="539552" y="-1833"/>
            <a:ext cx="5040560" cy="1521690"/>
          </a:xfrm>
          <a:prstGeom prst="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txBody>
          <a:bodyPr/>
          <a:lstStyle/>
          <a:p>
            <a:endParaRPr lang="fr-FR" dirty="0"/>
          </a:p>
        </p:txBody>
      </p:sp>
      <p:pic>
        <p:nvPicPr>
          <p:cNvPr id="2050" name="Picture 2" descr="https://lh3.googleusercontent.com/dr9StI8NjWXVf4z8wDJU8kyUr2MzO5OFjnS_Wj9nzDyg74Wc9xzce3XFVx0wnlx02yLNUu5ZKrH6qn9qPFJA01Dd6c2Xk9r1MloxFGe_iihQPO3uKOK1ADnswufAvRSS_-yTWEW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80312" y="241725"/>
            <a:ext cx="1424059" cy="10345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395358" y="1337712"/>
            <a:ext cx="8568952" cy="5093702"/>
          </a:xfrm>
          <a:prstGeom prst="rect">
            <a:avLst/>
          </a:prstGeom>
          <a:noFill/>
        </p:spPr>
        <p:txBody>
          <a:bodyPr wrap="square" rtlCol="0">
            <a:spAutoFit/>
          </a:bodyPr>
          <a:lstStyle/>
          <a:p>
            <a:r>
              <a:rPr lang="fr-FR" sz="1300" dirty="0"/>
              <a:t>l’ouvrage euh enfances de classe euh avait pour euh  pour objectif d'étudier les inégalités à hauteur d’enfant hein  c’était ça l’idée c’était de de de  regarder les effets de toutes les inégalités les plus matérielles comme les plus culturelles euh sur des enfants de cinq à six ans qui sont en grande  section de maternelle euh et donc on est allé voir des familles trente cinq familles euh dans toute la France euh dans les trois grandes classes sociales et dans des fractions de ces de ces différentes classes sociales pour voir quelles sont les différentes manières de vivre quand on est un enfant euh de cinq à six ans et ce qu’on a voulu mettre en en évidence ou souligner c’est le fait que euh voilà les inégalités sont incarnées euh elles ont des effets très concrets euh sur euh sur les vies euh de ces enfants euh alors dans des domaines extrêmement  différents en termes de logement de de de loisir et de culture de langage   d’école de santé d’alimentation de sport  quel que soit le domaine qu’on </a:t>
            </a:r>
            <a:r>
              <a:rPr lang="fr-FR" sz="1300" dirty="0" err="1"/>
              <a:t>qu’on</a:t>
            </a:r>
            <a:r>
              <a:rPr lang="fr-FR" sz="1300" dirty="0"/>
              <a:t> peut se donner euh on constate qu’il </a:t>
            </a:r>
            <a:r>
              <a:rPr lang="fr-FR" sz="1300" dirty="0" err="1"/>
              <a:t>ya</a:t>
            </a:r>
            <a:r>
              <a:rPr lang="fr-FR" sz="1300" dirty="0"/>
              <a:t> des inégalités et des forts contrastes sociaux entre euh entre ces différents enfants donc euh l’idée centrale du livre c’est </a:t>
            </a:r>
            <a:r>
              <a:rPr lang="fr-FR" sz="1300" dirty="0" err="1"/>
              <a:t>c’est</a:t>
            </a:r>
            <a:r>
              <a:rPr lang="fr-FR" sz="1300" dirty="0"/>
              <a:t> d- d’essayer de dire que au fond euh les enfants ces enfants-là i- ils sont tous en grande section de maternelle c’est comme ça qu’on les a choisis  ils vivent au même moment dans la même société mais en fait ils vivent pas du tout dans le même monde et c’est ça qu’on a voulu mettre en avant alors un des enjeux de de de l’ouvrage c’est de euh faire euh comment dire acte de euh provoquer l’émotion quoi d’une certaine façon provoquer l’émotion du lecteur parce que souvent quand on parle d'inégalité ça reste très abstrait on dit il y a des inégalités on peut même les dénoncer et </a:t>
            </a:r>
            <a:r>
              <a:rPr lang="fr-FR" sz="1300" dirty="0" err="1"/>
              <a:t>caetera</a:t>
            </a:r>
            <a:r>
              <a:rPr lang="fr-FR" sz="1300" dirty="0"/>
              <a:t> mais on n’en voit pas les effets très concrets qu’est ce que ça donne sur des vies sur des destins sociaux sur euh des parcours de vie sur des réussites ou des échecs scolaires et </a:t>
            </a:r>
            <a:r>
              <a:rPr lang="fr-FR" sz="1300" dirty="0" err="1"/>
              <a:t>caetera</a:t>
            </a:r>
            <a:r>
              <a:rPr lang="fr-FR" sz="1300" dirty="0"/>
              <a:t> là c’est des enfants de cinq six ans on pourrait dire il se passe pas grand chose l’école maternelle on joue beaucoup et </a:t>
            </a:r>
            <a:r>
              <a:rPr lang="fr-FR" sz="1300" dirty="0" err="1"/>
              <a:t>caetera</a:t>
            </a:r>
            <a:r>
              <a:rPr lang="fr-FR" sz="1300" dirty="0"/>
              <a:t> c’est pas vrai du tout il y a des déjà des enjeux scolaires terribles il y a des enfants qui savent parler de manière extrêmement sophistiquée et dont les  X  les enseignants disent ils parlent comme des adultes ou comme des livres et puis d’autres qui sont euh avec des difficultés soit en termes de maîtrise de la langue française parce que ils sont issus de l'immigra- de l’immigration soit euh avec des capacités à parler beaucoup moins complexes que d’autres et voilà et donc on </a:t>
            </a:r>
            <a:r>
              <a:rPr lang="fr-FR" sz="1300" dirty="0" err="1"/>
              <a:t>on</a:t>
            </a:r>
            <a:r>
              <a:rPr lang="fr-FR" sz="1300" dirty="0"/>
              <a:t> essaye de de regarder les inégalités incarnées dans des enfants alors une des particularités de l’ouvrage c’est d’être un ouvrage collectif mais au sens où il y a un au- un auteur collectif c’est-à-dire que c’est une même euh opération de recherche on a le même cadre</a:t>
            </a:r>
          </a:p>
        </p:txBody>
      </p:sp>
      <p:sp>
        <p:nvSpPr>
          <p:cNvPr id="6" name="Rectangle : coins arrondis 5">
            <a:extLst>
              <a:ext uri="{FF2B5EF4-FFF2-40B4-BE49-F238E27FC236}">
                <a16:creationId xmlns="" xmlns:a16="http://schemas.microsoft.com/office/drawing/2014/main" id="{D9EC5501-D537-476E-B370-E87833079F9A}"/>
              </a:ext>
            </a:extLst>
          </p:cNvPr>
          <p:cNvSpPr/>
          <p:nvPr/>
        </p:nvSpPr>
        <p:spPr>
          <a:xfrm>
            <a:off x="755576" y="455934"/>
            <a:ext cx="4032448" cy="606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 Réécoute de l’enregistrement avec lecture simultanée de la transcription </a:t>
            </a:r>
          </a:p>
        </p:txBody>
      </p:sp>
    </p:spTree>
    <p:extLst>
      <p:ext uri="{BB962C8B-B14F-4D97-AF65-F5344CB8AC3E}">
        <p14:creationId xmlns:p14="http://schemas.microsoft.com/office/powerpoint/2010/main" xmlns="" val="269807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 xmlns:a16="http://schemas.microsoft.com/office/drawing/2014/main" id="{3F05B23C-DA86-4DFE-9B98-DEE14888FADE}"/>
              </a:ext>
            </a:extLst>
          </p:cNvPr>
          <p:cNvPicPr>
            <a:picLocks noGrp="1" noChangeAspect="1"/>
          </p:cNvPicPr>
          <p:nvPr>
            <p:ph sz="quarter" idx="1"/>
          </p:nvPr>
        </p:nvPicPr>
        <p:blipFill>
          <a:blip r:embed="rId2" cstate="print"/>
          <a:stretch>
            <a:fillRect/>
          </a:stretch>
        </p:blipFill>
        <p:spPr>
          <a:xfrm>
            <a:off x="179512" y="1556792"/>
            <a:ext cx="5391924" cy="3960440"/>
          </a:xfrm>
        </p:spPr>
      </p:pic>
      <p:sp>
        <p:nvSpPr>
          <p:cNvPr id="6" name="Bulle narrative : ronde 5">
            <a:extLst>
              <a:ext uri="{FF2B5EF4-FFF2-40B4-BE49-F238E27FC236}">
                <a16:creationId xmlns="" xmlns:a16="http://schemas.microsoft.com/office/drawing/2014/main" id="{3310FAD2-E3C4-4F59-9236-74A5939504B7}"/>
              </a:ext>
            </a:extLst>
          </p:cNvPr>
          <p:cNvSpPr/>
          <p:nvPr/>
        </p:nvSpPr>
        <p:spPr>
          <a:xfrm>
            <a:off x="5652120" y="722984"/>
            <a:ext cx="2750801" cy="1152128"/>
          </a:xfrm>
          <a:prstGeom prst="wedgeEllipseCallout">
            <a:avLst>
              <a:gd name="adj1" fmla="val -58306"/>
              <a:gd name="adj2" fmla="val 79872"/>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Une question personnelle qui s’adosse aux programmes de spécialité du cycle terminal</a:t>
            </a:r>
          </a:p>
        </p:txBody>
      </p:sp>
      <p:sp>
        <p:nvSpPr>
          <p:cNvPr id="24" name="Bulle narrative : ronde 23">
            <a:extLst>
              <a:ext uri="{FF2B5EF4-FFF2-40B4-BE49-F238E27FC236}">
                <a16:creationId xmlns="" xmlns:a16="http://schemas.microsoft.com/office/drawing/2014/main" id="{444772D1-4581-4E01-A470-1D946DFA91EF}"/>
              </a:ext>
            </a:extLst>
          </p:cNvPr>
          <p:cNvSpPr/>
          <p:nvPr/>
        </p:nvSpPr>
        <p:spPr>
          <a:xfrm>
            <a:off x="6213687" y="3226758"/>
            <a:ext cx="2750801" cy="1282362"/>
          </a:xfrm>
          <a:prstGeom prst="wedgeEllipseCallout">
            <a:avLst>
              <a:gd name="adj1" fmla="val -81946"/>
              <a:gd name="adj2" fmla="val -41618"/>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L’enseignant aide l’élève à préciser la question, il vérifie qu’elle est maîtrisable et </a:t>
            </a:r>
            <a:r>
              <a:rPr lang="fr-FR" sz="1200" dirty="0" err="1"/>
              <a:t>exposable</a:t>
            </a:r>
            <a:r>
              <a:rPr lang="fr-FR" sz="1200" dirty="0"/>
              <a:t> dans le temps imparti</a:t>
            </a:r>
          </a:p>
        </p:txBody>
      </p:sp>
      <p:sp>
        <p:nvSpPr>
          <p:cNvPr id="27" name="Bulle narrative : ronde 26">
            <a:extLst>
              <a:ext uri="{FF2B5EF4-FFF2-40B4-BE49-F238E27FC236}">
                <a16:creationId xmlns="" xmlns:a16="http://schemas.microsoft.com/office/drawing/2014/main" id="{ACF7DBAE-A1EF-42C9-91BE-BF8E8614FE9F}"/>
              </a:ext>
            </a:extLst>
          </p:cNvPr>
          <p:cNvSpPr/>
          <p:nvPr/>
        </p:nvSpPr>
        <p:spPr>
          <a:xfrm>
            <a:off x="6058294" y="4676600"/>
            <a:ext cx="2800555" cy="990206"/>
          </a:xfrm>
          <a:prstGeom prst="wedgeEllipseCallout">
            <a:avLst>
              <a:gd name="adj1" fmla="val -60356"/>
              <a:gd name="adj2" fmla="val -65269"/>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Il ne la formule pas à sa place, la construction de la question par l’élève est un enjeu de formation décisif</a:t>
            </a:r>
          </a:p>
        </p:txBody>
      </p:sp>
      <p:sp>
        <p:nvSpPr>
          <p:cNvPr id="30" name="Bulle narrative : ronde 29">
            <a:extLst>
              <a:ext uri="{FF2B5EF4-FFF2-40B4-BE49-F238E27FC236}">
                <a16:creationId xmlns="" xmlns:a16="http://schemas.microsoft.com/office/drawing/2014/main" id="{34BA813D-E7BC-425C-A7BD-D7D320DB402B}"/>
              </a:ext>
            </a:extLst>
          </p:cNvPr>
          <p:cNvSpPr/>
          <p:nvPr/>
        </p:nvSpPr>
        <p:spPr>
          <a:xfrm>
            <a:off x="6085351" y="1974871"/>
            <a:ext cx="2750801" cy="1152128"/>
          </a:xfrm>
          <a:prstGeom prst="wedgeEllipseCallout">
            <a:avLst>
              <a:gd name="adj1" fmla="val -73474"/>
              <a:gd name="adj2" fmla="val -8741"/>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Personnelle dans le sens où elle ne reprend ni le libellé d’un chapitre, ni celui d’un objectif d’apprentissage</a:t>
            </a:r>
          </a:p>
        </p:txBody>
      </p:sp>
      <p:sp>
        <p:nvSpPr>
          <p:cNvPr id="31" name="Bulle narrative : ronde 30">
            <a:extLst>
              <a:ext uri="{FF2B5EF4-FFF2-40B4-BE49-F238E27FC236}">
                <a16:creationId xmlns="" xmlns:a16="http://schemas.microsoft.com/office/drawing/2014/main" id="{6E29DB23-A9D9-4D4E-A8E7-DCA89513E27D}"/>
              </a:ext>
            </a:extLst>
          </p:cNvPr>
          <p:cNvSpPr/>
          <p:nvPr/>
        </p:nvSpPr>
        <p:spPr>
          <a:xfrm>
            <a:off x="4716016" y="5666806"/>
            <a:ext cx="2448272" cy="912640"/>
          </a:xfrm>
          <a:prstGeom prst="wedgeEllipseCallout">
            <a:avLst>
              <a:gd name="adj1" fmla="val -60356"/>
              <a:gd name="adj2" fmla="val -65269"/>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Une question qui donne lieu à des recherches personnelles</a:t>
            </a:r>
          </a:p>
        </p:txBody>
      </p:sp>
      <p:sp>
        <p:nvSpPr>
          <p:cNvPr id="32" name="Bulle narrative : ronde 31">
            <a:extLst>
              <a:ext uri="{FF2B5EF4-FFF2-40B4-BE49-F238E27FC236}">
                <a16:creationId xmlns="" xmlns:a16="http://schemas.microsoft.com/office/drawing/2014/main" id="{B64DDAB2-2BB3-4AC8-8C5D-F0461DC6157C}"/>
              </a:ext>
            </a:extLst>
          </p:cNvPr>
          <p:cNvSpPr/>
          <p:nvPr/>
        </p:nvSpPr>
        <p:spPr>
          <a:xfrm>
            <a:off x="1651338" y="5678696"/>
            <a:ext cx="2448272" cy="912640"/>
          </a:xfrm>
          <a:prstGeom prst="wedgeEllipseCallout">
            <a:avLst>
              <a:gd name="adj1" fmla="val -36424"/>
              <a:gd name="adj2" fmla="val -72078"/>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Une question qui peut ou pas s’articuler avec le projet d’orientation de l’élève</a:t>
            </a:r>
          </a:p>
        </p:txBody>
      </p:sp>
      <p:sp>
        <p:nvSpPr>
          <p:cNvPr id="36" name="Rectangle à coins arrondis 8">
            <a:extLst>
              <a:ext uri="{FF2B5EF4-FFF2-40B4-BE49-F238E27FC236}">
                <a16:creationId xmlns="" xmlns:a16="http://schemas.microsoft.com/office/drawing/2014/main" id="{A63B7A37-441E-4255-AB09-956B18E0D30D}"/>
              </a:ext>
            </a:extLst>
          </p:cNvPr>
          <p:cNvSpPr/>
          <p:nvPr/>
        </p:nvSpPr>
        <p:spPr>
          <a:xfrm>
            <a:off x="247182" y="283415"/>
            <a:ext cx="52565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Extrait </a:t>
            </a:r>
            <a:r>
              <a:rPr lang="fr-FR" dirty="0"/>
              <a:t>du document de l’inspection générale</a:t>
            </a:r>
          </a:p>
        </p:txBody>
      </p:sp>
    </p:spTree>
    <p:extLst>
      <p:ext uri="{BB962C8B-B14F-4D97-AF65-F5344CB8AC3E}">
        <p14:creationId xmlns:p14="http://schemas.microsoft.com/office/powerpoint/2010/main" xmlns="" val="37692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7" grpId="0" animBg="1"/>
      <p:bldP spid="30"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Synthèse sur la question (1</a:t>
            </a:r>
            <a:r>
              <a:rPr lang="fr-FR" baseline="30000" dirty="0"/>
              <a:t>ère</a:t>
            </a:r>
            <a:r>
              <a:rPr lang="fr-FR" dirty="0"/>
              <a:t> partie de l’oral)</a:t>
            </a:r>
          </a:p>
        </p:txBody>
      </p:sp>
      <p:graphicFrame>
        <p:nvGraphicFramePr>
          <p:cNvPr id="6" name="Diagramme 5"/>
          <p:cNvGraphicFramePr/>
          <p:nvPr>
            <p:extLst>
              <p:ext uri="{D42A27DB-BD31-4B8C-83A1-F6EECF244321}">
                <p14:modId xmlns:p14="http://schemas.microsoft.com/office/powerpoint/2010/main" xmlns="" val="1383586367"/>
              </p:ext>
            </p:extLst>
          </p:nvPr>
        </p:nvGraphicFramePr>
        <p:xfrm>
          <a:off x="1547664"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6879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r>
              <a:rPr lang="fr-FR" sz="2000" dirty="0"/>
              <a:t>Lister les questions posées au cours de chaque séance et les rassembler sous forme de carte mentale</a:t>
            </a:r>
            <a:endParaRPr lang="fr-FR" dirty="0"/>
          </a:p>
          <a:p>
            <a:pPr lvl="1"/>
            <a:r>
              <a:rPr lang="fr-FR" dirty="0"/>
              <a:t>Faire prendre conscience aux élèves qu’ils se posent des questions pouvant faire l’objet d’une question de grand oral</a:t>
            </a:r>
          </a:p>
          <a:p>
            <a:pPr marL="0" indent="0">
              <a:buNone/>
            </a:pPr>
            <a:endParaRPr lang="fr-FR" dirty="0"/>
          </a:p>
        </p:txBody>
      </p:sp>
      <p:sp>
        <p:nvSpPr>
          <p:cNvPr id="6" name="Titre 1"/>
          <p:cNvSpPr txBox="1">
            <a:spLocks/>
          </p:cNvSpPr>
          <p:nvPr/>
        </p:nvSpPr>
        <p:spPr>
          <a:xfrm>
            <a:off x="251520" y="228600"/>
            <a:ext cx="8584632" cy="752128"/>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endParaRPr lang="fr-FR" sz="28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0250" t="4762"/>
          <a:stretch/>
        </p:blipFill>
        <p:spPr bwMode="auto">
          <a:xfrm>
            <a:off x="107504" y="3068961"/>
            <a:ext cx="8810384" cy="2952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606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BD2285E-C867-487E-B7C1-E5CB1FBCDD2D}"/>
              </a:ext>
            </a:extLst>
          </p:cNvPr>
          <p:cNvSpPr>
            <a:spLocks noGrp="1"/>
          </p:cNvSpPr>
          <p:nvPr>
            <p:ph type="title"/>
          </p:nvPr>
        </p:nvSpPr>
        <p:spPr>
          <a:xfrm>
            <a:off x="304800" y="383453"/>
            <a:ext cx="8534400" cy="758952"/>
          </a:xfrm>
        </p:spPr>
        <p:txBody>
          <a:bodyPr>
            <a:normAutofit fontScale="90000"/>
          </a:bodyPr>
          <a:lstStyle/>
          <a:p>
            <a:r>
              <a:rPr lang="fr-FR" dirty="0" smtClean="0"/>
              <a:t>Appréhender </a:t>
            </a:r>
            <a:r>
              <a:rPr lang="fr-FR" dirty="0"/>
              <a:t>les attentes à partir d’une vidéo d’élève</a:t>
            </a:r>
          </a:p>
        </p:txBody>
      </p:sp>
      <p:pic>
        <p:nvPicPr>
          <p:cNvPr id="4" name="Picture 2">
            <a:hlinkClick r:id="rId2"/>
            <a:extLst>
              <a:ext uri="{FF2B5EF4-FFF2-40B4-BE49-F238E27FC236}">
                <a16:creationId xmlns="" xmlns:a16="http://schemas.microsoft.com/office/drawing/2014/main" id="{156AFF9E-58FE-4B55-99FE-C20296288AD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2204863"/>
            <a:ext cx="2880320" cy="363708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à coins arrondis 3">
            <a:extLst>
              <a:ext uri="{FF2B5EF4-FFF2-40B4-BE49-F238E27FC236}">
                <a16:creationId xmlns="" xmlns:a16="http://schemas.microsoft.com/office/drawing/2014/main" id="{94F1BB41-4219-4513-AA11-1D5E56D42D88}"/>
              </a:ext>
            </a:extLst>
          </p:cNvPr>
          <p:cNvSpPr/>
          <p:nvPr/>
        </p:nvSpPr>
        <p:spPr>
          <a:xfrm>
            <a:off x="323528" y="1700808"/>
            <a:ext cx="4248472"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fr-FR" dirty="0"/>
              <a:t>Vidéo 1 : Pourquoi choisir la voiture électrique ?</a:t>
            </a:r>
          </a:p>
        </p:txBody>
      </p:sp>
      <p:sp>
        <p:nvSpPr>
          <p:cNvPr id="6" name="Rectangle à coins arrondis 4">
            <a:extLst>
              <a:ext uri="{FF2B5EF4-FFF2-40B4-BE49-F238E27FC236}">
                <a16:creationId xmlns="" xmlns:a16="http://schemas.microsoft.com/office/drawing/2014/main" id="{5D73B61C-4AB9-4523-AF55-18353ABDD05F}"/>
              </a:ext>
            </a:extLst>
          </p:cNvPr>
          <p:cNvSpPr/>
          <p:nvPr/>
        </p:nvSpPr>
        <p:spPr>
          <a:xfrm>
            <a:off x="4211960" y="3062136"/>
            <a:ext cx="4392488" cy="166300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dirty="0"/>
              <a:t>Cet oral pourrait-il correspondre à la 1</a:t>
            </a:r>
            <a:r>
              <a:rPr lang="fr-FR" baseline="30000" dirty="0"/>
              <a:t>ère</a:t>
            </a:r>
            <a:r>
              <a:rPr lang="fr-FR" dirty="0"/>
              <a:t> partie du grand oral ?</a:t>
            </a:r>
          </a:p>
        </p:txBody>
      </p:sp>
      <p:sp>
        <p:nvSpPr>
          <p:cNvPr id="7" name="ZoneTexte 6">
            <a:extLst>
              <a:ext uri="{FF2B5EF4-FFF2-40B4-BE49-F238E27FC236}">
                <a16:creationId xmlns="" xmlns:a16="http://schemas.microsoft.com/office/drawing/2014/main" id="{947562E2-2DA2-492F-A8AC-6051EA75A709}"/>
              </a:ext>
            </a:extLst>
          </p:cNvPr>
          <p:cNvSpPr txBox="1"/>
          <p:nvPr/>
        </p:nvSpPr>
        <p:spPr>
          <a:xfrm>
            <a:off x="1259632" y="5841950"/>
            <a:ext cx="3600400" cy="369332"/>
          </a:xfrm>
          <a:prstGeom prst="rect">
            <a:avLst/>
          </a:prstGeom>
          <a:noFill/>
        </p:spPr>
        <p:txBody>
          <a:bodyPr wrap="square" rtlCol="0">
            <a:spAutoFit/>
          </a:bodyPr>
          <a:lstStyle/>
          <a:p>
            <a:r>
              <a:rPr lang="fr-FR" dirty="0">
                <a:hlinkClick r:id="rId2"/>
              </a:rPr>
              <a:t>Voir la vidéo</a:t>
            </a:r>
            <a:endParaRPr lang="fr-FR" dirty="0"/>
          </a:p>
        </p:txBody>
      </p:sp>
    </p:spTree>
    <p:extLst>
      <p:ext uri="{BB962C8B-B14F-4D97-AF65-F5344CB8AC3E}">
        <p14:creationId xmlns:p14="http://schemas.microsoft.com/office/powerpoint/2010/main" xmlns="" val="222293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sz="quarter" idx="4294967295"/>
            <p:extLst>
              <p:ext uri="{D42A27DB-BD31-4B8C-83A1-F6EECF244321}">
                <p14:modId xmlns:p14="http://schemas.microsoft.com/office/powerpoint/2010/main" xmlns="" val="676645716"/>
              </p:ext>
            </p:extLst>
          </p:nvPr>
        </p:nvGraphicFramePr>
        <p:xfrm>
          <a:off x="107504" y="116632"/>
          <a:ext cx="8928992" cy="6624736"/>
        </p:xfrm>
        <a:graphic>
          <a:graphicData uri="http://schemas.openxmlformats.org/drawingml/2006/table">
            <a:tbl>
              <a:tblPr firstRow="1" bandRow="1">
                <a:tableStyleId>{5C22544A-7EE6-4342-B048-85BDC9FD1C3A}</a:tableStyleId>
              </a:tblPr>
              <a:tblGrid>
                <a:gridCol w="4464496">
                  <a:extLst>
                    <a:ext uri="{9D8B030D-6E8A-4147-A177-3AD203B41FA5}">
                      <a16:colId xmlns="" xmlns:a16="http://schemas.microsoft.com/office/drawing/2014/main" val="20000"/>
                    </a:ext>
                  </a:extLst>
                </a:gridCol>
                <a:gridCol w="4464496">
                  <a:extLst>
                    <a:ext uri="{9D8B030D-6E8A-4147-A177-3AD203B41FA5}">
                      <a16:colId xmlns="" xmlns:a16="http://schemas.microsoft.com/office/drawing/2014/main" val="20001"/>
                    </a:ext>
                  </a:extLst>
                </a:gridCol>
              </a:tblGrid>
              <a:tr h="1015245">
                <a:tc>
                  <a:txBody>
                    <a:bodyPr/>
                    <a:lstStyle/>
                    <a:p>
                      <a:pPr algn="ctr"/>
                      <a:r>
                        <a:rPr lang="fr-FR"/>
                        <a:t>Ce qui relève du grand oral  (1)</a:t>
                      </a:r>
                    </a:p>
                  </a:txBody>
                  <a:tcPr/>
                </a:tc>
                <a:tc>
                  <a:txBody>
                    <a:bodyPr/>
                    <a:lstStyle/>
                    <a:p>
                      <a:pPr algn="ctr"/>
                      <a:r>
                        <a:rPr lang="fr-FR"/>
                        <a:t>Ce qui ne correspond pas aux attentes du grand oral (2)</a:t>
                      </a:r>
                    </a:p>
                  </a:txBody>
                  <a:tcPr/>
                </a:tc>
                <a:extLst>
                  <a:ext uri="{0D108BD9-81ED-4DB2-BD59-A6C34878D82A}">
                    <a16:rowId xmlns="" xmlns:a16="http://schemas.microsoft.com/office/drawing/2014/main" val="10000"/>
                  </a:ext>
                </a:extLst>
              </a:tr>
              <a:tr h="5609491">
                <a:tc>
                  <a:txBody>
                    <a:bodyPr/>
                    <a:lstStyle/>
                    <a:p>
                      <a:pPr marL="0" indent="0">
                        <a:buFontTx/>
                        <a:buNone/>
                      </a:pPr>
                      <a:endParaRPr lang="fr-FR"/>
                    </a:p>
                    <a:p>
                      <a:pPr marL="285750" indent="-285750">
                        <a:buFontTx/>
                        <a:buChar char="-"/>
                      </a:pPr>
                      <a:r>
                        <a:rPr lang="fr-FR"/>
                        <a:t>Elève debout</a:t>
                      </a:r>
                    </a:p>
                    <a:p>
                      <a:pPr marL="285750" lvl="0" indent="-285750">
                        <a:buFontTx/>
                        <a:buChar char="-"/>
                      </a:pPr>
                      <a:r>
                        <a:rPr lang="fr-FR"/>
                        <a:t>Il cherche à argumenter</a:t>
                      </a:r>
                    </a:p>
                    <a:p>
                      <a:pPr marL="285750" lvl="0" indent="-285750">
                        <a:buFontTx/>
                        <a:buChar char="-"/>
                      </a:pPr>
                      <a:r>
                        <a:rPr lang="fr-FR"/>
                        <a:t>Il pose une question en lien avec les programmes de spécialité</a:t>
                      </a:r>
                    </a:p>
                    <a:p>
                      <a:pPr marL="285750" lvl="0" indent="-285750">
                        <a:buFontTx/>
                        <a:buChar char="-"/>
                      </a:pPr>
                      <a:r>
                        <a:rPr lang="fr-FR"/>
                        <a:t>Prise de parole en continu avec regard adressé et articulation correcte</a:t>
                      </a:r>
                    </a:p>
                    <a:p>
                      <a:pPr marL="285750" lvl="0" indent="-285750">
                        <a:buFontTx/>
                        <a:buChar char="-"/>
                      </a:pPr>
                      <a:r>
                        <a:rPr lang="fr-FR"/>
                        <a:t>Le langage est adapté</a:t>
                      </a:r>
                    </a:p>
                    <a:p>
                      <a:pPr marL="285750" lvl="0" indent="-285750">
                        <a:buFontTx/>
                        <a:buChar char="-"/>
                      </a:pPr>
                      <a:r>
                        <a:rPr lang="fr-FR"/>
                        <a:t>La posture est correcte</a:t>
                      </a:r>
                    </a:p>
                    <a:p>
                      <a:pPr marL="285750" lvl="0" indent="-285750">
                        <a:buFontTx/>
                        <a:buChar char="-"/>
                      </a:pPr>
                      <a:endParaRPr lang="fr-FR"/>
                    </a:p>
                  </a:txBody>
                  <a:tcPr/>
                </a:tc>
                <a:tc>
                  <a:txBody>
                    <a:bodyPr/>
                    <a:lstStyle/>
                    <a:p>
                      <a:pPr marL="0" indent="0">
                        <a:buFontTx/>
                        <a:buNone/>
                      </a:pPr>
                      <a:endParaRPr lang="fr-FR" baseline="0"/>
                    </a:p>
                    <a:p>
                      <a:pPr marL="0" lvl="0" indent="0">
                        <a:buNone/>
                      </a:pPr>
                      <a:r>
                        <a:rPr lang="fr-FR" b="0" i="0" u="none" strike="noStrike" noProof="0">
                          <a:latin typeface="Georgia"/>
                        </a:rPr>
                        <a:t>- Elève regarde ses notes</a:t>
                      </a:r>
                    </a:p>
                    <a:p>
                      <a:pPr marL="0" lvl="0" indent="0">
                        <a:buNone/>
                      </a:pPr>
                      <a:r>
                        <a:rPr lang="fr-FR" b="0" i="0" u="none" strike="noStrike" noProof="0">
                          <a:latin typeface="Georgia"/>
                        </a:rPr>
                        <a:t>- Pas de justification du choix de la question</a:t>
                      </a:r>
                      <a:endParaRPr lang="fr-FR"/>
                    </a:p>
                    <a:p>
                      <a:pPr marL="0" lvl="0" indent="0">
                        <a:buNone/>
                      </a:pPr>
                      <a:r>
                        <a:rPr lang="fr-FR" b="0" i="0" u="none" strike="noStrike" noProof="0">
                          <a:latin typeface="Georgia"/>
                        </a:rPr>
                        <a:t>- Temps non respecté </a:t>
                      </a:r>
                      <a:endParaRPr lang="fr-FR"/>
                    </a:p>
                    <a:p>
                      <a:pPr marL="0" lvl="0" indent="0">
                        <a:buNone/>
                      </a:pPr>
                      <a:r>
                        <a:rPr lang="fr-FR" b="0" i="0" u="none" strike="noStrike" noProof="0">
                          <a:latin typeface="Georgia"/>
                        </a:rPr>
                        <a:t>- Propos peu structuré</a:t>
                      </a:r>
                    </a:p>
                    <a:p>
                      <a:pPr marL="0" lvl="0" indent="0">
                        <a:buNone/>
                      </a:pPr>
                      <a:r>
                        <a:rPr lang="fr-FR" b="0" i="0" u="none" strike="noStrike" noProof="0">
                          <a:latin typeface="Georgia"/>
                        </a:rPr>
                        <a:t>- Formulation de la question trop imprécise</a:t>
                      </a:r>
                    </a:p>
                    <a:p>
                      <a:pPr marL="0" lvl="0" indent="0">
                        <a:buNone/>
                      </a:pPr>
                      <a:r>
                        <a:rPr lang="fr-FR" b="0" i="0" u="none" strike="noStrike" noProof="0">
                          <a:latin typeface="Georgia"/>
                        </a:rPr>
                        <a:t>- Réponse peu documentée</a:t>
                      </a:r>
                    </a:p>
                    <a:p>
                      <a:pPr marL="0" lvl="0" indent="0">
                        <a:buNone/>
                      </a:pPr>
                      <a:r>
                        <a:rPr lang="fr-FR" b="0" i="0" u="none" strike="noStrike" noProof="0">
                          <a:latin typeface="Georgia"/>
                        </a:rPr>
                        <a:t>- Manque de précisions quant aux notions, mécanismes cités</a:t>
                      </a:r>
                    </a:p>
                    <a:p>
                      <a:pPr marL="0" lvl="0" indent="0">
                        <a:buNone/>
                      </a:pPr>
                      <a:r>
                        <a:rPr lang="fr-FR" b="0" i="0" u="none" strike="noStrike" noProof="0">
                          <a:latin typeface="Georgia"/>
                        </a:rPr>
                        <a:t>- Pas suffisamment de notions-clé issues des programmes </a:t>
                      </a:r>
                    </a:p>
                    <a:p>
                      <a:pPr marL="0" lvl="0" indent="0">
                        <a:buNone/>
                      </a:pPr>
                      <a:endParaRPr lang="fr-FR" b="0" i="0" u="none" strike="noStrike" noProof="0">
                        <a:latin typeface="Georgia"/>
                      </a:endParaRPr>
                    </a:p>
                    <a:p>
                      <a:pPr marL="0" lvl="0" indent="0">
                        <a:buNone/>
                      </a:pPr>
                      <a:endParaRPr lang="fr-FR" b="0" i="0" u="none" strike="noStrike" noProof="0">
                        <a:latin typeface="Georgia"/>
                      </a:endParaRPr>
                    </a:p>
                    <a:p>
                      <a:pPr marL="0" lvl="0" indent="0">
                        <a:buNone/>
                      </a:pPr>
                      <a:endParaRPr lang="fr-FR" b="0" i="0" u="none" strike="noStrike" noProof="0">
                        <a:latin typeface="Georgia"/>
                      </a:endParaRP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134079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6E58C11-BFAE-4EA6-9D6B-6ECD63A362E5}"/>
              </a:ext>
            </a:extLst>
          </p:cNvPr>
          <p:cNvSpPr>
            <a:spLocks noGrp="1"/>
          </p:cNvSpPr>
          <p:nvPr>
            <p:ph type="title"/>
          </p:nvPr>
        </p:nvSpPr>
        <p:spPr>
          <a:xfrm>
            <a:off x="261721" y="289587"/>
            <a:ext cx="8534400" cy="758952"/>
          </a:xfrm>
        </p:spPr>
        <p:txBody>
          <a:bodyPr>
            <a:normAutofit fontScale="90000"/>
          </a:bodyPr>
          <a:lstStyle/>
          <a:p>
            <a:r>
              <a:rPr lang="fr-FR" dirty="0" smtClean="0"/>
              <a:t> </a:t>
            </a:r>
            <a:r>
              <a:rPr lang="fr-FR" dirty="0"/>
              <a:t>Synthèse sur les attentes</a:t>
            </a:r>
            <a:br>
              <a:rPr lang="fr-FR" dirty="0"/>
            </a:br>
            <a:r>
              <a:rPr lang="fr-FR" dirty="0"/>
              <a:t>Quel est le format attendu de la réponse ?</a:t>
            </a:r>
          </a:p>
        </p:txBody>
      </p:sp>
      <p:sp>
        <p:nvSpPr>
          <p:cNvPr id="4" name="Rectangle à coins arrondis 3">
            <a:extLst>
              <a:ext uri="{FF2B5EF4-FFF2-40B4-BE49-F238E27FC236}">
                <a16:creationId xmlns="" xmlns:a16="http://schemas.microsoft.com/office/drawing/2014/main" id="{B55EAA4F-E079-4379-A0A5-AB6D1876120B}"/>
              </a:ext>
            </a:extLst>
          </p:cNvPr>
          <p:cNvSpPr/>
          <p:nvPr/>
        </p:nvSpPr>
        <p:spPr>
          <a:xfrm>
            <a:off x="301752" y="1524200"/>
            <a:ext cx="853440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dirty="0"/>
              <a:t>Le candidat s’exprime sans note et debout pendant 5 minutes.</a:t>
            </a:r>
          </a:p>
        </p:txBody>
      </p:sp>
      <p:graphicFrame>
        <p:nvGraphicFramePr>
          <p:cNvPr id="7" name="Espace réservé du contenu 3">
            <a:extLst>
              <a:ext uri="{FF2B5EF4-FFF2-40B4-BE49-F238E27FC236}">
                <a16:creationId xmlns="" xmlns:a16="http://schemas.microsoft.com/office/drawing/2014/main" id="{ADBFA1D3-8915-466D-8713-264D9683CF92}"/>
              </a:ext>
            </a:extLst>
          </p:cNvPr>
          <p:cNvGraphicFramePr>
            <a:graphicFrameLocks noGrp="1"/>
          </p:cNvGraphicFramePr>
          <p:nvPr>
            <p:ph sz="quarter" idx="1"/>
            <p:extLst>
              <p:ext uri="{D42A27DB-BD31-4B8C-83A1-F6EECF244321}">
                <p14:modId xmlns:p14="http://schemas.microsoft.com/office/powerpoint/2010/main" xmlns="" val="3400715730"/>
              </p:ext>
            </p:extLst>
          </p:nvPr>
        </p:nvGraphicFramePr>
        <p:xfrm>
          <a:off x="301752" y="2568316"/>
          <a:ext cx="8504238"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6588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8044CA5-EEB3-488F-BE6C-7AEE92CB5901}"/>
              </a:ext>
            </a:extLst>
          </p:cNvPr>
          <p:cNvSpPr>
            <a:spLocks noGrp="1"/>
          </p:cNvSpPr>
          <p:nvPr>
            <p:ph type="title"/>
          </p:nvPr>
        </p:nvSpPr>
        <p:spPr/>
        <p:txBody>
          <a:bodyPr/>
          <a:lstStyle/>
          <a:p>
            <a:r>
              <a:rPr lang="fr-FR"/>
              <a:t>Les</a:t>
            </a:r>
            <a:r>
              <a:rPr lang="fr-FR" dirty="0"/>
              <a:t> attentes sur la « parole » de l’élève</a:t>
            </a:r>
          </a:p>
        </p:txBody>
      </p:sp>
      <p:sp>
        <p:nvSpPr>
          <p:cNvPr id="4" name="Rectangle à coins arrondis 2">
            <a:extLst>
              <a:ext uri="{FF2B5EF4-FFF2-40B4-BE49-F238E27FC236}">
                <a16:creationId xmlns="" xmlns:a16="http://schemas.microsoft.com/office/drawing/2014/main" id="{DB635B84-9D01-4E61-BBDA-4B70A8317FDE}"/>
              </a:ext>
            </a:extLst>
          </p:cNvPr>
          <p:cNvSpPr/>
          <p:nvPr/>
        </p:nvSpPr>
        <p:spPr>
          <a:xfrm>
            <a:off x="6541654" y="3876976"/>
            <a:ext cx="2016224" cy="12961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Instruite</a:t>
            </a:r>
          </a:p>
        </p:txBody>
      </p:sp>
      <p:sp>
        <p:nvSpPr>
          <p:cNvPr id="5" name="Rectangle à coins arrondis 4">
            <a:extLst>
              <a:ext uri="{FF2B5EF4-FFF2-40B4-BE49-F238E27FC236}">
                <a16:creationId xmlns="" xmlns:a16="http://schemas.microsoft.com/office/drawing/2014/main" id="{7EA06B70-B1B3-4664-B86C-C865BC5A2DC0}"/>
              </a:ext>
            </a:extLst>
          </p:cNvPr>
          <p:cNvSpPr/>
          <p:nvPr/>
        </p:nvSpPr>
        <p:spPr>
          <a:xfrm>
            <a:off x="3636074" y="2108228"/>
            <a:ext cx="2016224" cy="12961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fr-FR" dirty="0"/>
              <a:t>Située : adaptée au contexte de l'exercice</a:t>
            </a:r>
          </a:p>
        </p:txBody>
      </p:sp>
      <p:sp>
        <p:nvSpPr>
          <p:cNvPr id="6" name="Rectangle à coins arrondis 6">
            <a:extLst>
              <a:ext uri="{FF2B5EF4-FFF2-40B4-BE49-F238E27FC236}">
                <a16:creationId xmlns="" xmlns:a16="http://schemas.microsoft.com/office/drawing/2014/main" id="{F89397D6-22D6-4248-B34D-7F9E5D4DE8E9}"/>
              </a:ext>
            </a:extLst>
          </p:cNvPr>
          <p:cNvSpPr/>
          <p:nvPr/>
        </p:nvSpPr>
        <p:spPr>
          <a:xfrm>
            <a:off x="755576" y="3876976"/>
            <a:ext cx="201622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a:t>Incarnée </a:t>
            </a:r>
            <a:endParaRPr lang="en-US" dirty="0"/>
          </a:p>
        </p:txBody>
      </p:sp>
      <p:sp>
        <p:nvSpPr>
          <p:cNvPr id="7" name="Ellipse 6">
            <a:extLst>
              <a:ext uri="{FF2B5EF4-FFF2-40B4-BE49-F238E27FC236}">
                <a16:creationId xmlns="" xmlns:a16="http://schemas.microsoft.com/office/drawing/2014/main" id="{238EC465-2F8B-42A0-9E18-72AF9DEE9870}"/>
              </a:ext>
            </a:extLst>
          </p:cNvPr>
          <p:cNvSpPr/>
          <p:nvPr/>
        </p:nvSpPr>
        <p:spPr>
          <a:xfrm>
            <a:off x="3528062" y="3732960"/>
            <a:ext cx="2232248" cy="158417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Une parole</a:t>
            </a:r>
          </a:p>
        </p:txBody>
      </p:sp>
      <p:cxnSp>
        <p:nvCxnSpPr>
          <p:cNvPr id="9" name="Connecteur droit avec flèche 8">
            <a:extLst>
              <a:ext uri="{FF2B5EF4-FFF2-40B4-BE49-F238E27FC236}">
                <a16:creationId xmlns="" xmlns:a16="http://schemas.microsoft.com/office/drawing/2014/main" id="{2595B431-EA74-468C-A4C9-0E77157296B1}"/>
              </a:ext>
            </a:extLst>
          </p:cNvPr>
          <p:cNvCxnSpPr>
            <a:stCxn id="7" idx="2"/>
            <a:endCxn id="6" idx="3"/>
          </p:cNvCxnSpPr>
          <p:nvPr/>
        </p:nvCxnSpPr>
        <p:spPr>
          <a:xfrm flipH="1">
            <a:off x="2771800" y="4525048"/>
            <a:ext cx="7562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 xmlns:a16="http://schemas.microsoft.com/office/drawing/2014/main" id="{C7A6B090-3596-41BD-B27F-8918E4D8579A}"/>
              </a:ext>
            </a:extLst>
          </p:cNvPr>
          <p:cNvCxnSpPr>
            <a:stCxn id="7" idx="0"/>
            <a:endCxn id="5" idx="2"/>
          </p:cNvCxnSpPr>
          <p:nvPr/>
        </p:nvCxnSpPr>
        <p:spPr>
          <a:xfrm flipV="1">
            <a:off x="4644186" y="3404372"/>
            <a:ext cx="0" cy="328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 xmlns:a16="http://schemas.microsoft.com/office/drawing/2014/main" id="{8CB04C7B-1029-4752-BCA6-1DA4B63C92C8}"/>
              </a:ext>
            </a:extLst>
          </p:cNvPr>
          <p:cNvCxnSpPr>
            <a:stCxn id="7" idx="6"/>
            <a:endCxn id="4" idx="1"/>
          </p:cNvCxnSpPr>
          <p:nvPr/>
        </p:nvCxnSpPr>
        <p:spPr>
          <a:xfrm>
            <a:off x="5760310" y="4525048"/>
            <a:ext cx="7813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0580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a:extLst>
              <a:ext uri="{FF2B5EF4-FFF2-40B4-BE49-F238E27FC236}">
                <a16:creationId xmlns="" xmlns:a16="http://schemas.microsoft.com/office/drawing/2014/main" id="{D6545CDA-5A89-497A-AE6A-6C7A04BF7DD1}"/>
              </a:ext>
            </a:extLst>
          </p:cNvPr>
          <p:cNvGraphicFramePr>
            <a:graphicFrameLocks/>
          </p:cNvGraphicFramePr>
          <p:nvPr>
            <p:extLst>
              <p:ext uri="{D42A27DB-BD31-4B8C-83A1-F6EECF244321}">
                <p14:modId xmlns:p14="http://schemas.microsoft.com/office/powerpoint/2010/main" xmlns="" val="700538743"/>
              </p:ext>
            </p:extLst>
          </p:nvPr>
        </p:nvGraphicFramePr>
        <p:xfrm>
          <a:off x="319881" y="1052736"/>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èche droite 4">
            <a:extLst>
              <a:ext uri="{FF2B5EF4-FFF2-40B4-BE49-F238E27FC236}">
                <a16:creationId xmlns="" xmlns:a16="http://schemas.microsoft.com/office/drawing/2014/main" id="{F127301C-06D4-456F-98ED-D77E421E724D}"/>
              </a:ext>
            </a:extLst>
          </p:cNvPr>
          <p:cNvSpPr/>
          <p:nvPr/>
        </p:nvSpPr>
        <p:spPr>
          <a:xfrm>
            <a:off x="4158208" y="4645769"/>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9947084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216</TotalTime>
  <Words>955</Words>
  <Application>Microsoft Office PowerPoint</Application>
  <PresentationFormat>Affichage à l'écran (4:3)</PresentationFormat>
  <Paragraphs>107</Paragraphs>
  <Slides>18</Slides>
  <Notes>0</Notes>
  <HiddenSlides>0</HiddenSlides>
  <MMClips>1</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Civil</vt:lpstr>
      <vt:lpstr>Le format du grand oral</vt:lpstr>
      <vt:lpstr>Diapositive 2</vt:lpstr>
      <vt:lpstr>Synthèse sur la question (1ère partie de l’oral)</vt:lpstr>
      <vt:lpstr>Diapositive 4</vt:lpstr>
      <vt:lpstr>Appréhender les attentes à partir d’une vidéo d’élève</vt:lpstr>
      <vt:lpstr>Diapositive 6</vt:lpstr>
      <vt:lpstr> Synthèse sur les attentes Quel est le format attendu de la réponse ?</vt:lpstr>
      <vt:lpstr>Les attentes sur la « parole » de l’élève</vt:lpstr>
      <vt:lpstr>Diapositive 9</vt:lpstr>
      <vt:lpstr>Diapositive 10</vt:lpstr>
      <vt:lpstr>Diapositive 11</vt:lpstr>
      <vt:lpstr>Analyse de l’oral d’un « youtubeur »</vt:lpstr>
      <vt:lpstr>Diapositive 13</vt:lpstr>
      <vt:lpstr>Appréhender les attentes à partir d’une deuxième vidéo d’élève</vt:lpstr>
      <vt:lpstr>L’oral de l’élève est-il conforme aux attentes du grand oral ?</vt:lpstr>
      <vt:lpstr>Conclusion sur les attentes</vt:lpstr>
      <vt:lpstr>Diapositive 17</vt:lpstr>
      <vt:lpstr>Diapositive 18</vt:lpstr>
    </vt:vector>
  </TitlesOfParts>
  <Company>Académie de Versailles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grand oral SES 2nde demi-journée</dc:title>
  <dc:creator>Estelle PETINIAUD</dc:creator>
  <cp:lastModifiedBy>MAROTTE ANTOINE</cp:lastModifiedBy>
  <cp:revision>378</cp:revision>
  <dcterms:created xsi:type="dcterms:W3CDTF">2021-01-10T14:38:35Z</dcterms:created>
  <dcterms:modified xsi:type="dcterms:W3CDTF">2021-03-09T10:29:50Z</dcterms:modified>
</cp:coreProperties>
</file>